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6858000" cx="12192000"/>
  <p:notesSz cx="6858000" cy="9144000"/>
  <p:embeddedFontLst>
    <p:embeddedFont>
      <p:font typeface="Poppins"/>
      <p:regular r:id="rId29"/>
      <p:bold r:id="rId30"/>
      <p:italic r:id="rId31"/>
      <p:boldItalic r:id="rId32"/>
    </p:embeddedFont>
    <p:embeddedFont>
      <p:font typeface="Didact Gothic"/>
      <p:regular r:id="rId33"/>
    </p:embeddedFont>
    <p:embeddedFont>
      <p:font typeface="Bungee"/>
      <p:regular r:id="rId34"/>
    </p:embeddedFont>
    <p:embeddedFont>
      <p:font typeface="Shanti"/>
      <p:regular r:id="rId35"/>
    </p:embeddedFont>
    <p:embeddedFont>
      <p:font typeface="Homemade Apple"/>
      <p:regular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747775"/>
          </p15:clr>
        </p15:guide>
        <p15:guide id="2" pos="384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italic.fntdata"/><Relationship Id="rId30" Type="http://schemas.openxmlformats.org/officeDocument/2006/relationships/font" Target="fonts/Poppins-bold.fntdata"/><Relationship Id="rId11" Type="http://schemas.openxmlformats.org/officeDocument/2006/relationships/slide" Target="slides/slide6.xml"/><Relationship Id="rId33" Type="http://schemas.openxmlformats.org/officeDocument/2006/relationships/font" Target="fonts/DidactGothic-regular.fntdata"/><Relationship Id="rId10" Type="http://schemas.openxmlformats.org/officeDocument/2006/relationships/slide" Target="slides/slide5.xml"/><Relationship Id="rId32" Type="http://schemas.openxmlformats.org/officeDocument/2006/relationships/font" Target="fonts/Poppins-boldItalic.fntdata"/><Relationship Id="rId13" Type="http://schemas.openxmlformats.org/officeDocument/2006/relationships/slide" Target="slides/slide8.xml"/><Relationship Id="rId35" Type="http://schemas.openxmlformats.org/officeDocument/2006/relationships/font" Target="fonts/Shanti-regular.fntdata"/><Relationship Id="rId12" Type="http://schemas.openxmlformats.org/officeDocument/2006/relationships/slide" Target="slides/slide7.xml"/><Relationship Id="rId34" Type="http://schemas.openxmlformats.org/officeDocument/2006/relationships/font" Target="fonts/Bungee-regular.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HomemadeApple-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1eb205fd2b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1eb205fd2b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1eb205fd2b6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1eb205fd2b6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1eb205fd2b6_0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1eb205fd2b6_0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1eb205fd2b6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1eb205fd2b6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g1eb205fd2b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 name="Google Shape;1244;g1eb205fd2b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1eb205fd2b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1eb205fd2b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1eb205fd2b6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1eb205fd2b6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1eb205fd2b6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1eb205fd2b6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1eb205fd2b6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1eb205fd2b6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 name="Shape 1376"/>
        <p:cNvGrpSpPr/>
        <p:nvPr/>
      </p:nvGrpSpPr>
      <p:grpSpPr>
        <a:xfrm>
          <a:off x="0" y="0"/>
          <a:ext cx="0" cy="0"/>
          <a:chOff x="0" y="0"/>
          <a:chExt cx="0" cy="0"/>
        </a:xfrm>
      </p:grpSpPr>
      <p:sp>
        <p:nvSpPr>
          <p:cNvPr id="1377" name="Google Shape;1377;g1eb205fd2b6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 name="Google Shape;1378;g1eb205fd2b6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1eb2014fdb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1eb2014fdb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4" name="Shape 1424"/>
        <p:cNvGrpSpPr/>
        <p:nvPr/>
      </p:nvGrpSpPr>
      <p:grpSpPr>
        <a:xfrm>
          <a:off x="0" y="0"/>
          <a:ext cx="0" cy="0"/>
          <a:chOff x="0" y="0"/>
          <a:chExt cx="0" cy="0"/>
        </a:xfrm>
      </p:grpSpPr>
      <p:sp>
        <p:nvSpPr>
          <p:cNvPr id="1425" name="Google Shape;1425;g1eb205fd2b6_0_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6" name="Google Shape;1426;g1eb205fd2b6_0_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7" name="Shape 1437"/>
        <p:cNvGrpSpPr/>
        <p:nvPr/>
      </p:nvGrpSpPr>
      <p:grpSpPr>
        <a:xfrm>
          <a:off x="0" y="0"/>
          <a:ext cx="0" cy="0"/>
          <a:chOff x="0" y="0"/>
          <a:chExt cx="0" cy="0"/>
        </a:xfrm>
      </p:grpSpPr>
      <p:sp>
        <p:nvSpPr>
          <p:cNvPr id="1438" name="Google Shape;1438;g1eb205fd2b6_0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 name="Google Shape;1439;g1eb205fd2b6_0_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g1eb205fd2b6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5" name="Google Shape;1445;g1eb205fd2b6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1eb205fd2b6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1eb205fd2b6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1eb2014fdb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1eb2014fdb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1eb2014fdb4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1eb2014fdb4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1eb2014fdb4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1eb2014fdb4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1eb2014fdb4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1eb2014fdb4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1eb205fd2b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1eb205fd2b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1eb205fd2b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1eb205fd2b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2" name="Shape 1132"/>
        <p:cNvGrpSpPr/>
        <p:nvPr/>
      </p:nvGrpSpPr>
      <p:grpSpPr>
        <a:xfrm>
          <a:off x="0" y="0"/>
          <a:ext cx="0" cy="0"/>
          <a:chOff x="0" y="0"/>
          <a:chExt cx="0" cy="0"/>
        </a:xfrm>
      </p:grpSpPr>
      <p:sp>
        <p:nvSpPr>
          <p:cNvPr id="1133" name="Google Shape;1133;g1eb205fd2b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 name="Google Shape;1134;g1eb205fd2b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4.png"/><Relationship Id="rId11" Type="http://schemas.openxmlformats.org/officeDocument/2006/relationships/image" Target="../media/image3.png"/><Relationship Id="rId10" Type="http://schemas.openxmlformats.org/officeDocument/2006/relationships/image" Target="../media/image2.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5.png"/><Relationship Id="rId7" Type="http://schemas.openxmlformats.org/officeDocument/2006/relationships/hyperlink" Target="https://www.pinterest.com/slidesmania/" TargetMode="External"/><Relationship Id="rId8"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grpSp>
        <p:nvGrpSpPr>
          <p:cNvPr id="11" name="Google Shape;11;p2"/>
          <p:cNvGrpSpPr/>
          <p:nvPr/>
        </p:nvGrpSpPr>
        <p:grpSpPr>
          <a:xfrm flipH="1" rot="10800000">
            <a:off x="6106743" y="236636"/>
            <a:ext cx="3763929" cy="871748"/>
            <a:chOff x="259218" y="5759273"/>
            <a:chExt cx="3763929" cy="871748"/>
          </a:xfrm>
        </p:grpSpPr>
        <p:grpSp>
          <p:nvGrpSpPr>
            <p:cNvPr id="12" name="Google Shape;12;p2"/>
            <p:cNvGrpSpPr/>
            <p:nvPr/>
          </p:nvGrpSpPr>
          <p:grpSpPr>
            <a:xfrm>
              <a:off x="259218" y="5759273"/>
              <a:ext cx="3763412" cy="682366"/>
              <a:chOff x="6638580" y="2496335"/>
              <a:chExt cx="337033" cy="61110"/>
            </a:xfrm>
          </p:grpSpPr>
          <p:sp>
            <p:nvSpPr>
              <p:cNvPr id="13" name="Google Shape;13;p2"/>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4" name="Google Shape;14;p2"/>
              <p:cNvGrpSpPr/>
              <p:nvPr/>
            </p:nvGrpSpPr>
            <p:grpSpPr>
              <a:xfrm>
                <a:off x="6690417" y="2496555"/>
                <a:ext cx="285196" cy="60285"/>
                <a:chOff x="6690417" y="2496555"/>
                <a:chExt cx="285196" cy="60285"/>
              </a:xfrm>
            </p:grpSpPr>
            <p:sp>
              <p:nvSpPr>
                <p:cNvPr id="15" name="Google Shape;15;p2"/>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9" name="Google Shape;19;p2"/>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20" name="Google Shape;20;p2"/>
          <p:cNvSpPr/>
          <p:nvPr/>
        </p:nvSpPr>
        <p:spPr>
          <a:xfrm rot="2886553">
            <a:off x="9712348" y="4050364"/>
            <a:ext cx="1537038" cy="153703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21" name="Google Shape;21;p2"/>
          <p:cNvGrpSpPr/>
          <p:nvPr/>
        </p:nvGrpSpPr>
        <p:grpSpPr>
          <a:xfrm>
            <a:off x="-1600021" y="-995141"/>
            <a:ext cx="5623304" cy="3744624"/>
            <a:chOff x="6859479" y="3505471"/>
            <a:chExt cx="5623304" cy="3744624"/>
          </a:xfrm>
        </p:grpSpPr>
        <p:grpSp>
          <p:nvGrpSpPr>
            <p:cNvPr id="22" name="Google Shape;22;p2"/>
            <p:cNvGrpSpPr/>
            <p:nvPr/>
          </p:nvGrpSpPr>
          <p:grpSpPr>
            <a:xfrm>
              <a:off x="6859479" y="3893252"/>
              <a:ext cx="5623304" cy="3073910"/>
              <a:chOff x="290381" y="795460"/>
              <a:chExt cx="11611200" cy="3715593"/>
            </a:xfrm>
          </p:grpSpPr>
          <p:cxnSp>
            <p:nvCxnSpPr>
              <p:cNvPr id="23" name="Google Shape;23;p2"/>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4" name="Google Shape;24;p2"/>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5" name="Google Shape;25;p2"/>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 name="Google Shape;26;p2"/>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7" name="Google Shape;27;p2"/>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8" name="Google Shape;28;p2"/>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9" name="Google Shape;29;p2"/>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0" name="Google Shape;30;p2"/>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31" name="Google Shape;31;p2"/>
            <p:cNvGrpSpPr/>
            <p:nvPr/>
          </p:nvGrpSpPr>
          <p:grpSpPr>
            <a:xfrm>
              <a:off x="7289677" y="3505471"/>
              <a:ext cx="4810039" cy="3744624"/>
              <a:chOff x="799586" y="306297"/>
              <a:chExt cx="5814141" cy="6240000"/>
            </a:xfrm>
          </p:grpSpPr>
          <p:cxnSp>
            <p:nvCxnSpPr>
              <p:cNvPr id="32" name="Google Shape;32;p2"/>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 name="Google Shape;33;p2"/>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4" name="Google Shape;34;p2"/>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 name="Google Shape;35;p2"/>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6" name="Google Shape;36;p2"/>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7" name="Google Shape;37;p2"/>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8" name="Google Shape;38;p2"/>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 name="Google Shape;39;p2"/>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0" name="Google Shape;40;p2"/>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1" name="Google Shape;41;p2"/>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 name="Google Shape;42;p2"/>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3" name="Google Shape;43;p2"/>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44" name="Google Shape;44;p2"/>
          <p:cNvGrpSpPr/>
          <p:nvPr/>
        </p:nvGrpSpPr>
        <p:grpSpPr>
          <a:xfrm>
            <a:off x="8107729" y="3475284"/>
            <a:ext cx="5623304" cy="3744624"/>
            <a:chOff x="6859479" y="3505471"/>
            <a:chExt cx="5623304" cy="3744624"/>
          </a:xfrm>
        </p:grpSpPr>
        <p:grpSp>
          <p:nvGrpSpPr>
            <p:cNvPr id="45" name="Google Shape;45;p2"/>
            <p:cNvGrpSpPr/>
            <p:nvPr/>
          </p:nvGrpSpPr>
          <p:grpSpPr>
            <a:xfrm>
              <a:off x="6859479" y="3893252"/>
              <a:ext cx="5623304" cy="3073910"/>
              <a:chOff x="290381" y="795460"/>
              <a:chExt cx="11611200" cy="3715593"/>
            </a:xfrm>
          </p:grpSpPr>
          <p:cxnSp>
            <p:nvCxnSpPr>
              <p:cNvPr id="46" name="Google Shape;46;p2"/>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 name="Google Shape;47;p2"/>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8" name="Google Shape;48;p2"/>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9" name="Google Shape;49;p2"/>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0" name="Google Shape;50;p2"/>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1" name="Google Shape;51;p2"/>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2" name="Google Shape;52;p2"/>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3" name="Google Shape;53;p2"/>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54" name="Google Shape;54;p2"/>
            <p:cNvGrpSpPr/>
            <p:nvPr/>
          </p:nvGrpSpPr>
          <p:grpSpPr>
            <a:xfrm>
              <a:off x="7289677" y="3505471"/>
              <a:ext cx="4810039" cy="3744624"/>
              <a:chOff x="799586" y="306297"/>
              <a:chExt cx="5814141" cy="6240000"/>
            </a:xfrm>
          </p:grpSpPr>
          <p:cxnSp>
            <p:nvCxnSpPr>
              <p:cNvPr id="55" name="Google Shape;55;p2"/>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6" name="Google Shape;56;p2"/>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7" name="Google Shape;57;p2"/>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 name="Google Shape;58;p2"/>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9" name="Google Shape;59;p2"/>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0" name="Google Shape;60;p2"/>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1" name="Google Shape;61;p2"/>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 name="Google Shape;62;p2"/>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 name="Google Shape;63;p2"/>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4" name="Google Shape;64;p2"/>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5" name="Google Shape;65;p2"/>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 name="Google Shape;66;p2"/>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67" name="Google Shape;67;p2"/>
          <p:cNvSpPr/>
          <p:nvPr/>
        </p:nvSpPr>
        <p:spPr>
          <a:xfrm rot="2372297">
            <a:off x="3815515" y="260495"/>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8" name="Google Shape;68;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9" name="Google Shape;69;p2"/>
          <p:cNvSpPr/>
          <p:nvPr/>
        </p:nvSpPr>
        <p:spPr>
          <a:xfrm>
            <a:off x="2094750" y="1342800"/>
            <a:ext cx="8002500" cy="4172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0" name="Google Shape;70;p2"/>
          <p:cNvSpPr/>
          <p:nvPr/>
        </p:nvSpPr>
        <p:spPr>
          <a:xfrm>
            <a:off x="17275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1" name="Google Shape;71;p2"/>
          <p:cNvSpPr/>
          <p:nvPr/>
        </p:nvSpPr>
        <p:spPr>
          <a:xfrm>
            <a:off x="100972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2" name="Google Shape;72;p2"/>
          <p:cNvSpPr/>
          <p:nvPr/>
        </p:nvSpPr>
        <p:spPr>
          <a:xfrm>
            <a:off x="17275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3" name="Google Shape;73;p2"/>
          <p:cNvSpPr/>
          <p:nvPr/>
        </p:nvSpPr>
        <p:spPr>
          <a:xfrm>
            <a:off x="100972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4" name="Google Shape;74;p2"/>
          <p:cNvSpPr txBox="1"/>
          <p:nvPr>
            <p:ph type="ctrTitle"/>
          </p:nvPr>
        </p:nvSpPr>
        <p:spPr>
          <a:xfrm>
            <a:off x="2394000" y="1467150"/>
            <a:ext cx="7404000" cy="3399000"/>
          </a:xfrm>
          <a:prstGeom prst="rect">
            <a:avLst/>
          </a:prstGeom>
        </p:spPr>
        <p:txBody>
          <a:bodyPr anchorCtr="0" anchor="ctr" bIns="121900" lIns="121900" spcFirstLastPara="1" rIns="121900" wrap="square" tIns="121900">
            <a:normAutofit/>
          </a:bodyPr>
          <a:lstStyle>
            <a:lvl1pPr lvl="0" algn="ctr">
              <a:spcBef>
                <a:spcPts val="0"/>
              </a:spcBef>
              <a:spcAft>
                <a:spcPts val="0"/>
              </a:spcAft>
              <a:buSzPts val="6900"/>
              <a:buNone/>
              <a:defRPr sz="581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p:txBody>
      </p:sp>
      <p:sp>
        <p:nvSpPr>
          <p:cNvPr id="75" name="Google Shape;75;p2"/>
          <p:cNvSpPr txBox="1"/>
          <p:nvPr>
            <p:ph idx="1" type="subTitle"/>
          </p:nvPr>
        </p:nvSpPr>
        <p:spPr>
          <a:xfrm>
            <a:off x="2394000" y="4866150"/>
            <a:ext cx="7404000" cy="524700"/>
          </a:xfrm>
          <a:prstGeom prst="rect">
            <a:avLst/>
          </a:prstGeom>
        </p:spPr>
        <p:txBody>
          <a:bodyPr anchorCtr="0" anchor="b" bIns="121900" lIns="121900" spcFirstLastPara="1" rIns="121900" wrap="square" tIns="121900">
            <a:normAutofit/>
          </a:bodyPr>
          <a:lstStyle>
            <a:lvl1pPr lvl="0" algn="ctr">
              <a:lnSpc>
                <a:spcPct val="100000"/>
              </a:lnSpc>
              <a:spcBef>
                <a:spcPts val="0"/>
              </a:spcBef>
              <a:spcAft>
                <a:spcPts val="0"/>
              </a:spcAft>
              <a:buSzPts val="3700"/>
              <a:buNone/>
              <a:defRPr sz="30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76" name="Google Shape;76;p2"/>
          <p:cNvSpPr/>
          <p:nvPr/>
        </p:nvSpPr>
        <p:spPr>
          <a:xfrm>
            <a:off x="9088709" y="5355422"/>
            <a:ext cx="462458" cy="547182"/>
          </a:xfrm>
          <a:custGeom>
            <a:rect b="b" l="l" r="r" t="t"/>
            <a:pathLst>
              <a:path extrusionOk="0" h="87795" w="74201">
                <a:moveTo>
                  <a:pt x="0" y="0"/>
                </a:moveTo>
                <a:lnTo>
                  <a:pt x="13763" y="87796"/>
                </a:lnTo>
                <a:lnTo>
                  <a:pt x="30887" y="50468"/>
                </a:lnTo>
                <a:lnTo>
                  <a:pt x="74202" y="49355"/>
                </a:lnTo>
                <a:lnTo>
                  <a:pt x="0" y="0"/>
                </a:lnTo>
                <a:close/>
              </a:path>
            </a:pathLst>
          </a:custGeom>
          <a:solidFill>
            <a:schemeClr val="accent6"/>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 name="Google Shape;77;p2"/>
          <p:cNvSpPr/>
          <p:nvPr/>
        </p:nvSpPr>
        <p:spPr>
          <a:xfrm>
            <a:off x="407625" y="290187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8" name="Google Shape;78;p2"/>
          <p:cNvSpPr/>
          <p:nvPr/>
        </p:nvSpPr>
        <p:spPr>
          <a:xfrm rot="2333778">
            <a:off x="10515858" y="1365395"/>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9" name="Google Shape;79;p2"/>
          <p:cNvSpPr/>
          <p:nvPr/>
        </p:nvSpPr>
        <p:spPr>
          <a:xfrm rot="-1194919">
            <a:off x="632658" y="4914279"/>
            <a:ext cx="866627" cy="866627"/>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80" name="Google Shape;80;p2"/>
          <p:cNvGrpSpPr/>
          <p:nvPr/>
        </p:nvGrpSpPr>
        <p:grpSpPr>
          <a:xfrm>
            <a:off x="10723912" y="4559314"/>
            <a:ext cx="991595" cy="1431473"/>
            <a:chOff x="6219215" y="3050460"/>
            <a:chExt cx="153707" cy="221889"/>
          </a:xfrm>
        </p:grpSpPr>
        <p:sp>
          <p:nvSpPr>
            <p:cNvPr id="81" name="Google Shape;81;p2"/>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84" name="Google Shape;84;p2"/>
          <p:cNvGrpSpPr/>
          <p:nvPr/>
        </p:nvGrpSpPr>
        <p:grpSpPr>
          <a:xfrm>
            <a:off x="259218" y="5911673"/>
            <a:ext cx="3763929" cy="871748"/>
            <a:chOff x="259218" y="5759273"/>
            <a:chExt cx="3763929" cy="871748"/>
          </a:xfrm>
        </p:grpSpPr>
        <p:grpSp>
          <p:nvGrpSpPr>
            <p:cNvPr id="85" name="Google Shape;85;p2"/>
            <p:cNvGrpSpPr/>
            <p:nvPr/>
          </p:nvGrpSpPr>
          <p:grpSpPr>
            <a:xfrm>
              <a:off x="259218" y="5759273"/>
              <a:ext cx="3763412" cy="682366"/>
              <a:chOff x="6638580" y="2496335"/>
              <a:chExt cx="337033" cy="61110"/>
            </a:xfrm>
          </p:grpSpPr>
          <p:sp>
            <p:nvSpPr>
              <p:cNvPr id="86" name="Google Shape;86;p2"/>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87" name="Google Shape;87;p2"/>
              <p:cNvGrpSpPr/>
              <p:nvPr/>
            </p:nvGrpSpPr>
            <p:grpSpPr>
              <a:xfrm>
                <a:off x="6690417" y="2496555"/>
                <a:ext cx="285196" cy="60285"/>
                <a:chOff x="6690417" y="2496555"/>
                <a:chExt cx="285196" cy="60285"/>
              </a:xfrm>
            </p:grpSpPr>
            <p:sp>
              <p:nvSpPr>
                <p:cNvPr id="88" name="Google Shape;88;p2"/>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 name="Google Shape;89;p2"/>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0" name="Google Shape;90;p2"/>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1" name="Google Shape;91;p2"/>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92" name="Google Shape;92;p2"/>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3" name="Shape 513"/>
        <p:cNvGrpSpPr/>
        <p:nvPr/>
      </p:nvGrpSpPr>
      <p:grpSpPr>
        <a:xfrm>
          <a:off x="0" y="0"/>
          <a:ext cx="0" cy="0"/>
          <a:chOff x="0" y="0"/>
          <a:chExt cx="0" cy="0"/>
        </a:xfrm>
      </p:grpSpPr>
      <p:grpSp>
        <p:nvGrpSpPr>
          <p:cNvPr id="514" name="Google Shape;514;p11"/>
          <p:cNvGrpSpPr/>
          <p:nvPr/>
        </p:nvGrpSpPr>
        <p:grpSpPr>
          <a:xfrm>
            <a:off x="6838829" y="3218434"/>
            <a:ext cx="5623304" cy="3744624"/>
            <a:chOff x="6859479" y="3505471"/>
            <a:chExt cx="5623304" cy="3744624"/>
          </a:xfrm>
        </p:grpSpPr>
        <p:grpSp>
          <p:nvGrpSpPr>
            <p:cNvPr id="515" name="Google Shape;515;p11"/>
            <p:cNvGrpSpPr/>
            <p:nvPr/>
          </p:nvGrpSpPr>
          <p:grpSpPr>
            <a:xfrm>
              <a:off x="6859479" y="3893252"/>
              <a:ext cx="5623304" cy="3073910"/>
              <a:chOff x="290381" y="795460"/>
              <a:chExt cx="11611200" cy="3715593"/>
            </a:xfrm>
          </p:grpSpPr>
          <p:cxnSp>
            <p:nvCxnSpPr>
              <p:cNvPr id="516" name="Google Shape;516;p11"/>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17" name="Google Shape;517;p11"/>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18" name="Google Shape;518;p11"/>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19" name="Google Shape;519;p11"/>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20" name="Google Shape;520;p11"/>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21" name="Google Shape;521;p11"/>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22" name="Google Shape;522;p11"/>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23" name="Google Shape;523;p11"/>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524" name="Google Shape;524;p11"/>
            <p:cNvGrpSpPr/>
            <p:nvPr/>
          </p:nvGrpSpPr>
          <p:grpSpPr>
            <a:xfrm>
              <a:off x="7289677" y="3505471"/>
              <a:ext cx="4810039" cy="3744624"/>
              <a:chOff x="799586" y="306297"/>
              <a:chExt cx="5814141" cy="6240000"/>
            </a:xfrm>
          </p:grpSpPr>
          <p:cxnSp>
            <p:nvCxnSpPr>
              <p:cNvPr id="525" name="Google Shape;525;p11"/>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26" name="Google Shape;526;p11"/>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27" name="Google Shape;527;p11"/>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28" name="Google Shape;528;p11"/>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29" name="Google Shape;529;p11"/>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0" name="Google Shape;530;p11"/>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1" name="Google Shape;531;p11"/>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2" name="Google Shape;532;p11"/>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3" name="Google Shape;533;p11"/>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4" name="Google Shape;534;p11"/>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5" name="Google Shape;535;p11"/>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36" name="Google Shape;536;p11"/>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537" name="Google Shape;537;p11"/>
          <p:cNvGrpSpPr/>
          <p:nvPr/>
        </p:nvGrpSpPr>
        <p:grpSpPr>
          <a:xfrm>
            <a:off x="-207396" y="-217066"/>
            <a:ext cx="5623304" cy="3744624"/>
            <a:chOff x="6859479" y="3505471"/>
            <a:chExt cx="5623304" cy="3744624"/>
          </a:xfrm>
        </p:grpSpPr>
        <p:grpSp>
          <p:nvGrpSpPr>
            <p:cNvPr id="538" name="Google Shape;538;p11"/>
            <p:cNvGrpSpPr/>
            <p:nvPr/>
          </p:nvGrpSpPr>
          <p:grpSpPr>
            <a:xfrm>
              <a:off x="6859479" y="3893252"/>
              <a:ext cx="5623304" cy="3073910"/>
              <a:chOff x="290381" y="795460"/>
              <a:chExt cx="11611200" cy="3715593"/>
            </a:xfrm>
          </p:grpSpPr>
          <p:cxnSp>
            <p:nvCxnSpPr>
              <p:cNvPr id="539" name="Google Shape;539;p11"/>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0" name="Google Shape;540;p11"/>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1" name="Google Shape;541;p11"/>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2" name="Google Shape;542;p11"/>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3" name="Google Shape;543;p11"/>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4" name="Google Shape;544;p11"/>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5" name="Google Shape;545;p11"/>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46" name="Google Shape;546;p11"/>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547" name="Google Shape;547;p11"/>
            <p:cNvGrpSpPr/>
            <p:nvPr/>
          </p:nvGrpSpPr>
          <p:grpSpPr>
            <a:xfrm>
              <a:off x="7289677" y="3505471"/>
              <a:ext cx="4810039" cy="3744624"/>
              <a:chOff x="799586" y="306297"/>
              <a:chExt cx="5814141" cy="6240000"/>
            </a:xfrm>
          </p:grpSpPr>
          <p:cxnSp>
            <p:nvCxnSpPr>
              <p:cNvPr id="548" name="Google Shape;548;p11"/>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49" name="Google Shape;549;p11"/>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0" name="Google Shape;550;p11"/>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1" name="Google Shape;551;p11"/>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2" name="Google Shape;552;p11"/>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3" name="Google Shape;553;p11"/>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4" name="Google Shape;554;p11"/>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5" name="Google Shape;555;p11"/>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6" name="Google Shape;556;p11"/>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7" name="Google Shape;557;p11"/>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8" name="Google Shape;558;p11"/>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59" name="Google Shape;559;p11"/>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560" name="Google Shape;560;p11"/>
          <p:cNvSpPr/>
          <p:nvPr/>
        </p:nvSpPr>
        <p:spPr>
          <a:xfrm>
            <a:off x="568000" y="6291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61" name="Google Shape;561;p11"/>
          <p:cNvSpPr/>
          <p:nvPr/>
        </p:nvSpPr>
        <p:spPr>
          <a:xfrm>
            <a:off x="415600" y="4767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62" name="Google Shape;562;p11"/>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563" name="Google Shape;563;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4" name="Shape 564"/>
        <p:cNvGrpSpPr/>
        <p:nvPr/>
      </p:nvGrpSpPr>
      <p:grpSpPr>
        <a:xfrm>
          <a:off x="0" y="0"/>
          <a:ext cx="0" cy="0"/>
          <a:chOff x="0" y="0"/>
          <a:chExt cx="0" cy="0"/>
        </a:xfrm>
      </p:grpSpPr>
      <p:sp>
        <p:nvSpPr>
          <p:cNvPr id="565" name="Google Shape;565;p12"/>
          <p:cNvSpPr/>
          <p:nvPr/>
        </p:nvSpPr>
        <p:spPr>
          <a:xfrm rot="-1195117">
            <a:off x="5030654" y="374999"/>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66" name="Google Shape;566;p12"/>
          <p:cNvSpPr/>
          <p:nvPr/>
        </p:nvSpPr>
        <p:spPr>
          <a:xfrm rot="-7723664">
            <a:off x="5206735" y="5248312"/>
            <a:ext cx="1778555" cy="1537875"/>
          </a:xfrm>
          <a:prstGeom prst="triangle">
            <a:avLst>
              <a:gd fmla="val 50000" name="adj"/>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567" name="Google Shape;567;p12"/>
          <p:cNvGrpSpPr/>
          <p:nvPr/>
        </p:nvGrpSpPr>
        <p:grpSpPr>
          <a:xfrm>
            <a:off x="-1600021" y="-995141"/>
            <a:ext cx="5623304" cy="3744624"/>
            <a:chOff x="6859479" y="3505471"/>
            <a:chExt cx="5623304" cy="3744624"/>
          </a:xfrm>
        </p:grpSpPr>
        <p:grpSp>
          <p:nvGrpSpPr>
            <p:cNvPr id="568" name="Google Shape;568;p12"/>
            <p:cNvGrpSpPr/>
            <p:nvPr/>
          </p:nvGrpSpPr>
          <p:grpSpPr>
            <a:xfrm>
              <a:off x="6859479" y="3893252"/>
              <a:ext cx="5623304" cy="3073910"/>
              <a:chOff x="290381" y="795460"/>
              <a:chExt cx="11611200" cy="3715593"/>
            </a:xfrm>
          </p:grpSpPr>
          <p:cxnSp>
            <p:nvCxnSpPr>
              <p:cNvPr id="569" name="Google Shape;569;p12"/>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0" name="Google Shape;570;p12"/>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1" name="Google Shape;571;p12"/>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2" name="Google Shape;572;p12"/>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3" name="Google Shape;573;p12"/>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4" name="Google Shape;574;p12"/>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5" name="Google Shape;575;p12"/>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576" name="Google Shape;576;p12"/>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577" name="Google Shape;577;p12"/>
            <p:cNvGrpSpPr/>
            <p:nvPr/>
          </p:nvGrpSpPr>
          <p:grpSpPr>
            <a:xfrm>
              <a:off x="7289677" y="3505471"/>
              <a:ext cx="4810039" cy="3744624"/>
              <a:chOff x="799586" y="306297"/>
              <a:chExt cx="5814141" cy="6240000"/>
            </a:xfrm>
          </p:grpSpPr>
          <p:cxnSp>
            <p:nvCxnSpPr>
              <p:cNvPr id="578" name="Google Shape;578;p12"/>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79" name="Google Shape;579;p12"/>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0" name="Google Shape;580;p12"/>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1" name="Google Shape;581;p12"/>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2" name="Google Shape;582;p12"/>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3" name="Google Shape;583;p12"/>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4" name="Google Shape;584;p12"/>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5" name="Google Shape;585;p12"/>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6" name="Google Shape;586;p12"/>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7" name="Google Shape;587;p12"/>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8" name="Google Shape;588;p12"/>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589" name="Google Shape;589;p12"/>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590" name="Google Shape;590;p12"/>
          <p:cNvSpPr/>
          <p:nvPr/>
        </p:nvSpPr>
        <p:spPr>
          <a:xfrm rot="2333778">
            <a:off x="2367308" y="267420"/>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91" name="Google Shape;591;p12"/>
          <p:cNvSpPr/>
          <p:nvPr/>
        </p:nvSpPr>
        <p:spPr>
          <a:xfrm>
            <a:off x="8014794" y="1793752"/>
            <a:ext cx="37959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92" name="Google Shape;592;p12"/>
          <p:cNvSpPr/>
          <p:nvPr/>
        </p:nvSpPr>
        <p:spPr>
          <a:xfrm>
            <a:off x="417075" y="1410825"/>
            <a:ext cx="68886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93" name="Google Shape;593;p12"/>
          <p:cNvSpPr/>
          <p:nvPr/>
        </p:nvSpPr>
        <p:spPr>
          <a:xfrm>
            <a:off x="7887151" y="1666110"/>
            <a:ext cx="37959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594" name="Google Shape;594;p12"/>
          <p:cNvSpPr/>
          <p:nvPr/>
        </p:nvSpPr>
        <p:spPr>
          <a:xfrm>
            <a:off x="7759509" y="1538467"/>
            <a:ext cx="37959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595" name="Google Shape;595;p12"/>
          <p:cNvGrpSpPr/>
          <p:nvPr/>
        </p:nvGrpSpPr>
        <p:grpSpPr>
          <a:xfrm flipH="1" rot="10800000">
            <a:off x="7647868" y="339548"/>
            <a:ext cx="3763929" cy="871748"/>
            <a:chOff x="259218" y="5759273"/>
            <a:chExt cx="3763929" cy="871748"/>
          </a:xfrm>
        </p:grpSpPr>
        <p:grpSp>
          <p:nvGrpSpPr>
            <p:cNvPr id="596" name="Google Shape;596;p12"/>
            <p:cNvGrpSpPr/>
            <p:nvPr/>
          </p:nvGrpSpPr>
          <p:grpSpPr>
            <a:xfrm>
              <a:off x="259218" y="5759273"/>
              <a:ext cx="3763412" cy="682366"/>
              <a:chOff x="6638580" y="2496335"/>
              <a:chExt cx="337033" cy="61110"/>
            </a:xfrm>
          </p:grpSpPr>
          <p:sp>
            <p:nvSpPr>
              <p:cNvPr id="597" name="Google Shape;597;p12"/>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598" name="Google Shape;598;p12"/>
              <p:cNvGrpSpPr/>
              <p:nvPr/>
            </p:nvGrpSpPr>
            <p:grpSpPr>
              <a:xfrm>
                <a:off x="6690417" y="2496555"/>
                <a:ext cx="285196" cy="60285"/>
                <a:chOff x="6690417" y="2496555"/>
                <a:chExt cx="285196" cy="60285"/>
              </a:xfrm>
            </p:grpSpPr>
            <p:sp>
              <p:nvSpPr>
                <p:cNvPr id="599" name="Google Shape;599;p12"/>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00" name="Google Shape;600;p12"/>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01" name="Google Shape;601;p12"/>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602" name="Google Shape;602;p12"/>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603" name="Google Shape;603;p12"/>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604" name="Google Shape;604;p12"/>
          <p:cNvSpPr/>
          <p:nvPr/>
        </p:nvSpPr>
        <p:spPr>
          <a:xfrm>
            <a:off x="7631866" y="1410825"/>
            <a:ext cx="3795900" cy="42264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05" name="Google Shape;605;p12"/>
          <p:cNvSpPr txBox="1"/>
          <p:nvPr>
            <p:ph type="title"/>
          </p:nvPr>
        </p:nvSpPr>
        <p:spPr>
          <a:xfrm>
            <a:off x="981863" y="1704200"/>
            <a:ext cx="58281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60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606" name="Google Shape;606;p12"/>
          <p:cNvSpPr txBox="1"/>
          <p:nvPr>
            <p:ph idx="1" type="body"/>
          </p:nvPr>
        </p:nvSpPr>
        <p:spPr>
          <a:xfrm>
            <a:off x="981863" y="2990350"/>
            <a:ext cx="5828100" cy="2353500"/>
          </a:xfrm>
          <a:prstGeom prst="rect">
            <a:avLst/>
          </a:prstGeom>
        </p:spPr>
        <p:txBody>
          <a:bodyPr anchorCtr="0" anchor="t" bIns="121900" lIns="121900" spcFirstLastPara="1" rIns="121900" wrap="square" tIns="121900">
            <a:normAutofit/>
          </a:bodyPr>
          <a:lstStyle>
            <a:lvl1pPr indent="-387350" lvl="0" marL="457200">
              <a:spcBef>
                <a:spcPts val="0"/>
              </a:spcBef>
              <a:spcAft>
                <a:spcPts val="0"/>
              </a:spcAft>
              <a:buSzPts val="2500"/>
              <a:buChar char="●"/>
              <a:defRPr/>
            </a:lvl1pPr>
            <a:lvl2pPr indent="-412750" lvl="1" marL="914400">
              <a:spcBef>
                <a:spcPts val="0"/>
              </a:spcBef>
              <a:spcAft>
                <a:spcPts val="0"/>
              </a:spcAft>
              <a:buSzPts val="2900"/>
              <a:buChar char="○"/>
              <a:defRPr sz="2900"/>
            </a:lvl2pPr>
            <a:lvl3pPr indent="-412750" lvl="2" marL="1371600">
              <a:spcBef>
                <a:spcPts val="0"/>
              </a:spcBef>
              <a:spcAft>
                <a:spcPts val="0"/>
              </a:spcAft>
              <a:buSzPts val="2900"/>
              <a:buChar char="■"/>
              <a:defRPr sz="2900"/>
            </a:lvl3pPr>
            <a:lvl4pPr indent="-412750" lvl="3" marL="1828800">
              <a:spcBef>
                <a:spcPts val="0"/>
              </a:spcBef>
              <a:spcAft>
                <a:spcPts val="0"/>
              </a:spcAft>
              <a:buSzPts val="2900"/>
              <a:buChar char="●"/>
              <a:defRPr sz="2900"/>
            </a:lvl4pPr>
            <a:lvl5pPr indent="-412750" lvl="4" marL="2286000">
              <a:spcBef>
                <a:spcPts val="0"/>
              </a:spcBef>
              <a:spcAft>
                <a:spcPts val="0"/>
              </a:spcAft>
              <a:buSzPts val="2900"/>
              <a:buChar char="○"/>
              <a:defRPr sz="2900"/>
            </a:lvl5pPr>
            <a:lvl6pPr indent="-412750" lvl="5" marL="2743200">
              <a:spcBef>
                <a:spcPts val="0"/>
              </a:spcBef>
              <a:spcAft>
                <a:spcPts val="0"/>
              </a:spcAft>
              <a:buSzPts val="2900"/>
              <a:buChar char="■"/>
              <a:defRPr sz="2900"/>
            </a:lvl6pPr>
            <a:lvl7pPr indent="-412750" lvl="6" marL="3200400">
              <a:spcBef>
                <a:spcPts val="0"/>
              </a:spcBef>
              <a:spcAft>
                <a:spcPts val="0"/>
              </a:spcAft>
              <a:buSzPts val="2900"/>
              <a:buChar char="●"/>
              <a:defRPr sz="2900"/>
            </a:lvl7pPr>
            <a:lvl8pPr indent="-412750" lvl="7" marL="3657600">
              <a:spcBef>
                <a:spcPts val="0"/>
              </a:spcBef>
              <a:spcAft>
                <a:spcPts val="0"/>
              </a:spcAft>
              <a:buSzPts val="2900"/>
              <a:buChar char="○"/>
              <a:defRPr sz="2900"/>
            </a:lvl8pPr>
            <a:lvl9pPr indent="-412750" lvl="8" marL="4114800">
              <a:spcBef>
                <a:spcPts val="0"/>
              </a:spcBef>
              <a:spcAft>
                <a:spcPts val="0"/>
              </a:spcAft>
              <a:buSzPts val="2900"/>
              <a:buChar char="■"/>
              <a:defRPr sz="2900"/>
            </a:lvl9pPr>
          </a:lstStyle>
          <a:p/>
        </p:txBody>
      </p:sp>
      <p:sp>
        <p:nvSpPr>
          <p:cNvPr id="607" name="Google Shape;607;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08" name="Google Shape;608;p12"/>
          <p:cNvSpPr/>
          <p:nvPr>
            <p:ph idx="2" type="pic"/>
          </p:nvPr>
        </p:nvSpPr>
        <p:spPr>
          <a:xfrm>
            <a:off x="7631875" y="1410825"/>
            <a:ext cx="3763800" cy="42264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and image left">
  <p:cSld name="ONE_COLUMN_TEXT_1">
    <p:spTree>
      <p:nvGrpSpPr>
        <p:cNvPr id="609" name="Shape 609"/>
        <p:cNvGrpSpPr/>
        <p:nvPr/>
      </p:nvGrpSpPr>
      <p:grpSpPr>
        <a:xfrm>
          <a:off x="0" y="0"/>
          <a:ext cx="0" cy="0"/>
          <a:chOff x="0" y="0"/>
          <a:chExt cx="0" cy="0"/>
        </a:xfrm>
      </p:grpSpPr>
      <p:sp>
        <p:nvSpPr>
          <p:cNvPr id="610" name="Google Shape;610;p13"/>
          <p:cNvSpPr/>
          <p:nvPr/>
        </p:nvSpPr>
        <p:spPr>
          <a:xfrm>
            <a:off x="720400" y="7815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11" name="Google Shape;611;p13"/>
          <p:cNvSpPr/>
          <p:nvPr/>
        </p:nvSpPr>
        <p:spPr>
          <a:xfrm>
            <a:off x="568000" y="6291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612" name="Google Shape;612;p13"/>
          <p:cNvGrpSpPr/>
          <p:nvPr/>
        </p:nvGrpSpPr>
        <p:grpSpPr>
          <a:xfrm>
            <a:off x="-161071" y="-208966"/>
            <a:ext cx="5623304" cy="3744624"/>
            <a:chOff x="6859479" y="3505471"/>
            <a:chExt cx="5623304" cy="3744624"/>
          </a:xfrm>
        </p:grpSpPr>
        <p:grpSp>
          <p:nvGrpSpPr>
            <p:cNvPr id="613" name="Google Shape;613;p13"/>
            <p:cNvGrpSpPr/>
            <p:nvPr/>
          </p:nvGrpSpPr>
          <p:grpSpPr>
            <a:xfrm>
              <a:off x="6859479" y="3893252"/>
              <a:ext cx="5623304" cy="3073910"/>
              <a:chOff x="290381" y="795460"/>
              <a:chExt cx="11611200" cy="3715593"/>
            </a:xfrm>
          </p:grpSpPr>
          <p:cxnSp>
            <p:nvCxnSpPr>
              <p:cNvPr id="614" name="Google Shape;614;p13"/>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15" name="Google Shape;615;p13"/>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16" name="Google Shape;616;p13"/>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17" name="Google Shape;617;p13"/>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18" name="Google Shape;618;p13"/>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19" name="Google Shape;619;p13"/>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20" name="Google Shape;620;p13"/>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21" name="Google Shape;621;p13"/>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622" name="Google Shape;622;p13"/>
            <p:cNvGrpSpPr/>
            <p:nvPr/>
          </p:nvGrpSpPr>
          <p:grpSpPr>
            <a:xfrm>
              <a:off x="7289677" y="3505471"/>
              <a:ext cx="4810039" cy="3744624"/>
              <a:chOff x="799586" y="306297"/>
              <a:chExt cx="5814141" cy="6240000"/>
            </a:xfrm>
          </p:grpSpPr>
          <p:cxnSp>
            <p:nvCxnSpPr>
              <p:cNvPr id="623" name="Google Shape;623;p13"/>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4" name="Google Shape;624;p13"/>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5" name="Google Shape;625;p13"/>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6" name="Google Shape;626;p13"/>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7" name="Google Shape;627;p13"/>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8" name="Google Shape;628;p13"/>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29" name="Google Shape;629;p13"/>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0" name="Google Shape;630;p13"/>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1" name="Google Shape;631;p13"/>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2" name="Google Shape;632;p13"/>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3" name="Google Shape;633;p13"/>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34" name="Google Shape;634;p13"/>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635" name="Google Shape;635;p13"/>
          <p:cNvSpPr/>
          <p:nvPr/>
        </p:nvSpPr>
        <p:spPr>
          <a:xfrm>
            <a:off x="0" y="449612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36" name="Google Shape;636;p13"/>
          <p:cNvSpPr/>
          <p:nvPr/>
        </p:nvSpPr>
        <p:spPr>
          <a:xfrm rot="-1195117">
            <a:off x="3702679" y="50403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37" name="Google Shape;637;p13"/>
          <p:cNvSpPr/>
          <p:nvPr/>
        </p:nvSpPr>
        <p:spPr>
          <a:xfrm rot="-1195117">
            <a:off x="7146779" y="1736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38" name="Google Shape;638;p13"/>
          <p:cNvSpPr/>
          <p:nvPr/>
        </p:nvSpPr>
        <p:spPr>
          <a:xfrm>
            <a:off x="415600" y="4767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39" name="Google Shape;639;p13"/>
          <p:cNvSpPr/>
          <p:nvPr/>
        </p:nvSpPr>
        <p:spPr>
          <a:xfrm>
            <a:off x="10709494" y="10"/>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13"/>
          <p:cNvSpPr txBox="1"/>
          <p:nvPr>
            <p:ph type="title"/>
          </p:nvPr>
        </p:nvSpPr>
        <p:spPr>
          <a:xfrm>
            <a:off x="7308600" y="629100"/>
            <a:ext cx="4200000" cy="46794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3200"/>
              <a:buNone/>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641" name="Google Shape;641;p13"/>
          <p:cNvSpPr txBox="1"/>
          <p:nvPr>
            <p:ph idx="1" type="body"/>
          </p:nvPr>
        </p:nvSpPr>
        <p:spPr>
          <a:xfrm>
            <a:off x="598650" y="5491100"/>
            <a:ext cx="10994700" cy="8571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412750" lvl="1" marL="914400" rtl="0">
              <a:spcBef>
                <a:spcPts val="0"/>
              </a:spcBef>
              <a:spcAft>
                <a:spcPts val="0"/>
              </a:spcAft>
              <a:buSzPts val="2900"/>
              <a:buChar char="○"/>
              <a:defRPr sz="2900"/>
            </a:lvl2pPr>
            <a:lvl3pPr indent="-412750" lvl="2" marL="1371600" rtl="0">
              <a:spcBef>
                <a:spcPts val="0"/>
              </a:spcBef>
              <a:spcAft>
                <a:spcPts val="0"/>
              </a:spcAft>
              <a:buSzPts val="2900"/>
              <a:buChar char="■"/>
              <a:defRPr sz="2900"/>
            </a:lvl3pPr>
            <a:lvl4pPr indent="-412750" lvl="3" marL="1828800" rtl="0">
              <a:spcBef>
                <a:spcPts val="0"/>
              </a:spcBef>
              <a:spcAft>
                <a:spcPts val="0"/>
              </a:spcAft>
              <a:buSzPts val="2900"/>
              <a:buChar char="●"/>
              <a:defRPr sz="2900"/>
            </a:lvl4pPr>
            <a:lvl5pPr indent="-412750" lvl="4" marL="2286000" rtl="0">
              <a:spcBef>
                <a:spcPts val="0"/>
              </a:spcBef>
              <a:spcAft>
                <a:spcPts val="0"/>
              </a:spcAft>
              <a:buSzPts val="2900"/>
              <a:buChar char="○"/>
              <a:defRPr sz="2900"/>
            </a:lvl5pPr>
            <a:lvl6pPr indent="-412750" lvl="5" marL="2743200" rtl="0">
              <a:spcBef>
                <a:spcPts val="0"/>
              </a:spcBef>
              <a:spcAft>
                <a:spcPts val="0"/>
              </a:spcAft>
              <a:buSzPts val="2900"/>
              <a:buChar char="■"/>
              <a:defRPr sz="2900"/>
            </a:lvl6pPr>
            <a:lvl7pPr indent="-412750" lvl="6" marL="3200400" rtl="0">
              <a:spcBef>
                <a:spcPts val="0"/>
              </a:spcBef>
              <a:spcAft>
                <a:spcPts val="0"/>
              </a:spcAft>
              <a:buSzPts val="2900"/>
              <a:buChar char="●"/>
              <a:defRPr sz="2900"/>
            </a:lvl7pPr>
            <a:lvl8pPr indent="-412750" lvl="7" marL="3657600" rtl="0">
              <a:spcBef>
                <a:spcPts val="0"/>
              </a:spcBef>
              <a:spcAft>
                <a:spcPts val="0"/>
              </a:spcAft>
              <a:buSzPts val="2900"/>
              <a:buChar char="○"/>
              <a:defRPr sz="2900"/>
            </a:lvl8pPr>
            <a:lvl9pPr indent="-412750" lvl="8" marL="4114800" rtl="0">
              <a:spcBef>
                <a:spcPts val="0"/>
              </a:spcBef>
              <a:spcAft>
                <a:spcPts val="0"/>
              </a:spcAft>
              <a:buSzPts val="2900"/>
              <a:buChar char="■"/>
              <a:defRPr sz="2900"/>
            </a:lvl9pPr>
          </a:lstStyle>
          <a:p/>
        </p:txBody>
      </p:sp>
      <p:sp>
        <p:nvSpPr>
          <p:cNvPr id="642" name="Google Shape;642;p1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43" name="Google Shape;643;p13"/>
          <p:cNvSpPr/>
          <p:nvPr>
            <p:ph idx="2" type="pic"/>
          </p:nvPr>
        </p:nvSpPr>
        <p:spPr>
          <a:xfrm>
            <a:off x="598650" y="629100"/>
            <a:ext cx="6469500" cy="4679400"/>
          </a:xfrm>
          <a:prstGeom prst="rect">
            <a:avLst/>
          </a:prstGeom>
          <a:noFill/>
          <a:ln cap="flat" cmpd="sng" w="28575">
            <a:solidFill>
              <a:schemeClr val="accent5"/>
            </a:solidFill>
            <a:prstDash val="solid"/>
            <a:round/>
            <a:headEnd len="sm" w="sm" type="none"/>
            <a:tailEnd len="sm" w="sm" type="none"/>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and image right">
  <p:cSld name="ONE_COLUMN_TEXT_1_1">
    <p:spTree>
      <p:nvGrpSpPr>
        <p:cNvPr id="644" name="Shape 644"/>
        <p:cNvGrpSpPr/>
        <p:nvPr/>
      </p:nvGrpSpPr>
      <p:grpSpPr>
        <a:xfrm>
          <a:off x="0" y="0"/>
          <a:ext cx="0" cy="0"/>
          <a:chOff x="0" y="0"/>
          <a:chExt cx="0" cy="0"/>
        </a:xfrm>
      </p:grpSpPr>
      <p:sp>
        <p:nvSpPr>
          <p:cNvPr id="645" name="Google Shape;645;p14"/>
          <p:cNvSpPr/>
          <p:nvPr/>
        </p:nvSpPr>
        <p:spPr>
          <a:xfrm>
            <a:off x="0" y="4058150"/>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46" name="Google Shape;646;p14"/>
          <p:cNvSpPr/>
          <p:nvPr/>
        </p:nvSpPr>
        <p:spPr>
          <a:xfrm rot="-1195117">
            <a:off x="3702679" y="50403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47" name="Google Shape;647;p14"/>
          <p:cNvSpPr/>
          <p:nvPr/>
        </p:nvSpPr>
        <p:spPr>
          <a:xfrm rot="-1195117">
            <a:off x="10551479" y="131249"/>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648" name="Google Shape;648;p14"/>
          <p:cNvGrpSpPr/>
          <p:nvPr/>
        </p:nvGrpSpPr>
        <p:grpSpPr>
          <a:xfrm>
            <a:off x="6817804" y="3257809"/>
            <a:ext cx="5623304" cy="3744624"/>
            <a:chOff x="6859479" y="3505471"/>
            <a:chExt cx="5623304" cy="3744624"/>
          </a:xfrm>
        </p:grpSpPr>
        <p:grpSp>
          <p:nvGrpSpPr>
            <p:cNvPr id="649" name="Google Shape;649;p14"/>
            <p:cNvGrpSpPr/>
            <p:nvPr/>
          </p:nvGrpSpPr>
          <p:grpSpPr>
            <a:xfrm>
              <a:off x="6859479" y="3893252"/>
              <a:ext cx="5623304" cy="3073910"/>
              <a:chOff x="290381" y="795460"/>
              <a:chExt cx="11611200" cy="3715593"/>
            </a:xfrm>
          </p:grpSpPr>
          <p:cxnSp>
            <p:nvCxnSpPr>
              <p:cNvPr id="650" name="Google Shape;650;p14"/>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1" name="Google Shape;651;p14"/>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2" name="Google Shape;652;p14"/>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3" name="Google Shape;653;p14"/>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4" name="Google Shape;654;p14"/>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5" name="Google Shape;655;p14"/>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6" name="Google Shape;656;p14"/>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57" name="Google Shape;657;p14"/>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658" name="Google Shape;658;p14"/>
            <p:cNvGrpSpPr/>
            <p:nvPr/>
          </p:nvGrpSpPr>
          <p:grpSpPr>
            <a:xfrm>
              <a:off x="7289677" y="3505471"/>
              <a:ext cx="4810039" cy="3744624"/>
              <a:chOff x="799586" y="306297"/>
              <a:chExt cx="5814141" cy="6240000"/>
            </a:xfrm>
          </p:grpSpPr>
          <p:cxnSp>
            <p:nvCxnSpPr>
              <p:cNvPr id="659" name="Google Shape;659;p14"/>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0" name="Google Shape;660;p14"/>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1" name="Google Shape;661;p14"/>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2" name="Google Shape;662;p14"/>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3" name="Google Shape;663;p14"/>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4" name="Google Shape;664;p14"/>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5" name="Google Shape;665;p14"/>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6" name="Google Shape;666;p14"/>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7" name="Google Shape;667;p14"/>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8" name="Google Shape;668;p14"/>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69" name="Google Shape;669;p14"/>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70" name="Google Shape;670;p14"/>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671" name="Google Shape;671;p14"/>
          <p:cNvGrpSpPr/>
          <p:nvPr/>
        </p:nvGrpSpPr>
        <p:grpSpPr>
          <a:xfrm>
            <a:off x="-243346" y="-176191"/>
            <a:ext cx="5623304" cy="3744624"/>
            <a:chOff x="6859479" y="3505471"/>
            <a:chExt cx="5623304" cy="3744624"/>
          </a:xfrm>
        </p:grpSpPr>
        <p:grpSp>
          <p:nvGrpSpPr>
            <p:cNvPr id="672" name="Google Shape;672;p14"/>
            <p:cNvGrpSpPr/>
            <p:nvPr/>
          </p:nvGrpSpPr>
          <p:grpSpPr>
            <a:xfrm>
              <a:off x="6859479" y="3893252"/>
              <a:ext cx="5623304" cy="3073910"/>
              <a:chOff x="290381" y="795460"/>
              <a:chExt cx="11611200" cy="3715593"/>
            </a:xfrm>
          </p:grpSpPr>
          <p:cxnSp>
            <p:nvCxnSpPr>
              <p:cNvPr id="673" name="Google Shape;673;p14"/>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4" name="Google Shape;674;p14"/>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5" name="Google Shape;675;p14"/>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6" name="Google Shape;676;p14"/>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7" name="Google Shape;677;p14"/>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8" name="Google Shape;678;p14"/>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79" name="Google Shape;679;p14"/>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680" name="Google Shape;680;p14"/>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681" name="Google Shape;681;p14"/>
            <p:cNvGrpSpPr/>
            <p:nvPr/>
          </p:nvGrpSpPr>
          <p:grpSpPr>
            <a:xfrm>
              <a:off x="7289677" y="3505471"/>
              <a:ext cx="4810039" cy="3744624"/>
              <a:chOff x="799586" y="306297"/>
              <a:chExt cx="5814141" cy="6240000"/>
            </a:xfrm>
          </p:grpSpPr>
          <p:cxnSp>
            <p:nvCxnSpPr>
              <p:cNvPr id="682" name="Google Shape;682;p14"/>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3" name="Google Shape;683;p14"/>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4" name="Google Shape;684;p14"/>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5" name="Google Shape;685;p14"/>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6" name="Google Shape;686;p14"/>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7" name="Google Shape;687;p14"/>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8" name="Google Shape;688;p14"/>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89" name="Google Shape;689;p14"/>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90" name="Google Shape;690;p14"/>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91" name="Google Shape;691;p14"/>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92" name="Google Shape;692;p14"/>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693" name="Google Shape;693;p14"/>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694" name="Google Shape;694;p14"/>
          <p:cNvSpPr/>
          <p:nvPr/>
        </p:nvSpPr>
        <p:spPr>
          <a:xfrm>
            <a:off x="419700" y="266250"/>
            <a:ext cx="11352600" cy="63255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695" name="Google Shape;695;p14"/>
          <p:cNvSpPr/>
          <p:nvPr>
            <p:ph idx="2" type="pic"/>
          </p:nvPr>
        </p:nvSpPr>
        <p:spPr>
          <a:xfrm>
            <a:off x="6894000" y="536850"/>
            <a:ext cx="4646100" cy="5784300"/>
          </a:xfrm>
          <a:prstGeom prst="rect">
            <a:avLst/>
          </a:prstGeom>
          <a:noFill/>
          <a:ln cap="flat" cmpd="sng" w="28575">
            <a:solidFill>
              <a:schemeClr val="accent5"/>
            </a:solidFill>
            <a:prstDash val="solid"/>
            <a:round/>
            <a:headEnd len="sm" w="sm" type="none"/>
            <a:tailEnd len="sm" w="sm" type="none"/>
          </a:ln>
        </p:spPr>
      </p:sp>
      <p:sp>
        <p:nvSpPr>
          <p:cNvPr id="696" name="Google Shape;696;p14"/>
          <p:cNvSpPr txBox="1"/>
          <p:nvPr>
            <p:ph type="title"/>
          </p:nvPr>
        </p:nvSpPr>
        <p:spPr>
          <a:xfrm>
            <a:off x="833925" y="913525"/>
            <a:ext cx="5162400" cy="1645800"/>
          </a:xfrm>
          <a:prstGeom prst="rect">
            <a:avLst/>
          </a:prstGeom>
        </p:spPr>
        <p:txBody>
          <a:bodyPr anchorCtr="0" anchor="ctr" bIns="121900" lIns="121900" spcFirstLastPara="1" rIns="121900" wrap="square" tIns="121900">
            <a:normAutofit/>
          </a:bodyPr>
          <a:lstStyle>
            <a:lvl1pPr lvl="0" rtl="0">
              <a:lnSpc>
                <a:spcPct val="80000"/>
              </a:lnSpc>
              <a:spcBef>
                <a:spcPts val="0"/>
              </a:spcBef>
              <a:spcAft>
                <a:spcPts val="0"/>
              </a:spcAft>
              <a:buSzPts val="3200"/>
              <a:buNone/>
              <a:defRPr sz="68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697" name="Google Shape;697;p14"/>
          <p:cNvSpPr txBox="1"/>
          <p:nvPr>
            <p:ph idx="1" type="body"/>
          </p:nvPr>
        </p:nvSpPr>
        <p:spPr>
          <a:xfrm>
            <a:off x="833925" y="2696625"/>
            <a:ext cx="5162400" cy="35304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412750" lvl="1" marL="914400" rtl="0">
              <a:spcBef>
                <a:spcPts val="0"/>
              </a:spcBef>
              <a:spcAft>
                <a:spcPts val="0"/>
              </a:spcAft>
              <a:buSzPts val="2900"/>
              <a:buChar char="○"/>
              <a:defRPr sz="2900"/>
            </a:lvl2pPr>
            <a:lvl3pPr indent="-412750" lvl="2" marL="1371600" rtl="0">
              <a:spcBef>
                <a:spcPts val="0"/>
              </a:spcBef>
              <a:spcAft>
                <a:spcPts val="0"/>
              </a:spcAft>
              <a:buSzPts val="2900"/>
              <a:buChar char="■"/>
              <a:defRPr sz="2900"/>
            </a:lvl3pPr>
            <a:lvl4pPr indent="-412750" lvl="3" marL="1828800" rtl="0">
              <a:spcBef>
                <a:spcPts val="0"/>
              </a:spcBef>
              <a:spcAft>
                <a:spcPts val="0"/>
              </a:spcAft>
              <a:buSzPts val="2900"/>
              <a:buChar char="●"/>
              <a:defRPr sz="2900"/>
            </a:lvl4pPr>
            <a:lvl5pPr indent="-412750" lvl="4" marL="2286000" rtl="0">
              <a:spcBef>
                <a:spcPts val="0"/>
              </a:spcBef>
              <a:spcAft>
                <a:spcPts val="0"/>
              </a:spcAft>
              <a:buSzPts val="2900"/>
              <a:buChar char="○"/>
              <a:defRPr sz="2900"/>
            </a:lvl5pPr>
            <a:lvl6pPr indent="-412750" lvl="5" marL="2743200" rtl="0">
              <a:spcBef>
                <a:spcPts val="0"/>
              </a:spcBef>
              <a:spcAft>
                <a:spcPts val="0"/>
              </a:spcAft>
              <a:buSzPts val="2900"/>
              <a:buChar char="■"/>
              <a:defRPr sz="2900"/>
            </a:lvl6pPr>
            <a:lvl7pPr indent="-412750" lvl="6" marL="3200400" rtl="0">
              <a:spcBef>
                <a:spcPts val="0"/>
              </a:spcBef>
              <a:spcAft>
                <a:spcPts val="0"/>
              </a:spcAft>
              <a:buSzPts val="2900"/>
              <a:buChar char="●"/>
              <a:defRPr sz="2900"/>
            </a:lvl7pPr>
            <a:lvl8pPr indent="-412750" lvl="7" marL="3657600" rtl="0">
              <a:spcBef>
                <a:spcPts val="0"/>
              </a:spcBef>
              <a:spcAft>
                <a:spcPts val="0"/>
              </a:spcAft>
              <a:buSzPts val="2900"/>
              <a:buChar char="○"/>
              <a:defRPr sz="2900"/>
            </a:lvl8pPr>
            <a:lvl9pPr indent="-412750" lvl="8" marL="4114800" rtl="0">
              <a:spcBef>
                <a:spcPts val="0"/>
              </a:spcBef>
              <a:spcAft>
                <a:spcPts val="0"/>
              </a:spcAft>
              <a:buSzPts val="2900"/>
              <a:buChar char="■"/>
              <a:defRPr sz="2900"/>
            </a:lvl9pPr>
          </a:lstStyle>
          <a:p/>
        </p:txBody>
      </p:sp>
      <p:sp>
        <p:nvSpPr>
          <p:cNvPr id="698" name="Google Shape;698;p1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
    <p:spTree>
      <p:nvGrpSpPr>
        <p:cNvPr id="699" name="Shape 699"/>
        <p:cNvGrpSpPr/>
        <p:nvPr/>
      </p:nvGrpSpPr>
      <p:grpSpPr>
        <a:xfrm>
          <a:off x="0" y="0"/>
          <a:ext cx="0" cy="0"/>
          <a:chOff x="0" y="0"/>
          <a:chExt cx="0" cy="0"/>
        </a:xfrm>
      </p:grpSpPr>
      <p:sp>
        <p:nvSpPr>
          <p:cNvPr id="700" name="Google Shape;700;p15"/>
          <p:cNvSpPr/>
          <p:nvPr/>
        </p:nvSpPr>
        <p:spPr>
          <a:xfrm rot="2372297">
            <a:off x="6174815" y="-163330"/>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01" name="Google Shape;701;p15"/>
          <p:cNvSpPr/>
          <p:nvPr/>
        </p:nvSpPr>
        <p:spPr>
          <a:xfrm>
            <a:off x="10783325" y="4074450"/>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02" name="Google Shape;702;p15"/>
          <p:cNvSpPr/>
          <p:nvPr/>
        </p:nvSpPr>
        <p:spPr>
          <a:xfrm rot="2333778">
            <a:off x="9979008" y="371195"/>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03" name="Google Shape;703;p15"/>
          <p:cNvSpPr/>
          <p:nvPr/>
        </p:nvSpPr>
        <p:spPr>
          <a:xfrm rot="-1195005">
            <a:off x="5275869" y="5291773"/>
            <a:ext cx="1372065" cy="1372065"/>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704" name="Google Shape;704;p15"/>
          <p:cNvGrpSpPr/>
          <p:nvPr/>
        </p:nvGrpSpPr>
        <p:grpSpPr>
          <a:xfrm>
            <a:off x="-152221" y="-156941"/>
            <a:ext cx="5623304" cy="3744624"/>
            <a:chOff x="6859479" y="3505471"/>
            <a:chExt cx="5623304" cy="3744624"/>
          </a:xfrm>
        </p:grpSpPr>
        <p:grpSp>
          <p:nvGrpSpPr>
            <p:cNvPr id="705" name="Google Shape;705;p15"/>
            <p:cNvGrpSpPr/>
            <p:nvPr/>
          </p:nvGrpSpPr>
          <p:grpSpPr>
            <a:xfrm>
              <a:off x="6859479" y="3893252"/>
              <a:ext cx="5623304" cy="3073910"/>
              <a:chOff x="290381" y="795460"/>
              <a:chExt cx="11611200" cy="3715593"/>
            </a:xfrm>
          </p:grpSpPr>
          <p:cxnSp>
            <p:nvCxnSpPr>
              <p:cNvPr id="706" name="Google Shape;706;p15"/>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07" name="Google Shape;707;p15"/>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08" name="Google Shape;708;p15"/>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09" name="Google Shape;709;p15"/>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10" name="Google Shape;710;p15"/>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11" name="Google Shape;711;p15"/>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12" name="Google Shape;712;p15"/>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13" name="Google Shape;713;p15"/>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714" name="Google Shape;714;p15"/>
            <p:cNvGrpSpPr/>
            <p:nvPr/>
          </p:nvGrpSpPr>
          <p:grpSpPr>
            <a:xfrm>
              <a:off x="7289677" y="3505471"/>
              <a:ext cx="4810039" cy="3744624"/>
              <a:chOff x="799586" y="306297"/>
              <a:chExt cx="5814141" cy="6240000"/>
            </a:xfrm>
          </p:grpSpPr>
          <p:cxnSp>
            <p:nvCxnSpPr>
              <p:cNvPr id="715" name="Google Shape;715;p15"/>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16" name="Google Shape;716;p15"/>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17" name="Google Shape;717;p15"/>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18" name="Google Shape;718;p15"/>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19" name="Google Shape;719;p15"/>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0" name="Google Shape;720;p15"/>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1" name="Google Shape;721;p15"/>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2" name="Google Shape;722;p15"/>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3" name="Google Shape;723;p15"/>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4" name="Google Shape;724;p15"/>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5" name="Google Shape;725;p15"/>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26" name="Google Shape;726;p15"/>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727" name="Google Shape;727;p15"/>
          <p:cNvSpPr/>
          <p:nvPr/>
        </p:nvSpPr>
        <p:spPr>
          <a:xfrm>
            <a:off x="3828550" y="548450"/>
            <a:ext cx="8007900" cy="57951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28" name="Google Shape;728;p15"/>
          <p:cNvSpPr/>
          <p:nvPr/>
        </p:nvSpPr>
        <p:spPr>
          <a:xfrm>
            <a:off x="610989" y="1257822"/>
            <a:ext cx="37959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29" name="Google Shape;729;p15"/>
          <p:cNvSpPr/>
          <p:nvPr/>
        </p:nvSpPr>
        <p:spPr>
          <a:xfrm>
            <a:off x="483346" y="1130180"/>
            <a:ext cx="3795900" cy="4226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30" name="Google Shape;730;p15"/>
          <p:cNvSpPr/>
          <p:nvPr/>
        </p:nvSpPr>
        <p:spPr>
          <a:xfrm>
            <a:off x="355704" y="1002538"/>
            <a:ext cx="3795900" cy="42264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731" name="Google Shape;731;p15"/>
          <p:cNvSpPr txBox="1"/>
          <p:nvPr>
            <p:ph type="title"/>
          </p:nvPr>
        </p:nvSpPr>
        <p:spPr>
          <a:xfrm>
            <a:off x="4673488" y="971550"/>
            <a:ext cx="7162800" cy="4640400"/>
          </a:xfrm>
          <a:prstGeom prst="rect">
            <a:avLst/>
          </a:prstGeom>
        </p:spPr>
        <p:txBody>
          <a:bodyPr anchorCtr="0" anchor="ctr" bIns="121900" lIns="121900" spcFirstLastPara="1" rIns="121900" wrap="square" tIns="121900">
            <a:normAutofit/>
          </a:bodyPr>
          <a:lstStyle>
            <a:lvl1pPr lvl="0">
              <a:spcBef>
                <a:spcPts val="0"/>
              </a:spcBef>
              <a:spcAft>
                <a:spcPts val="0"/>
              </a:spcAft>
              <a:buSzPts val="6400"/>
              <a:buNone/>
              <a:defRPr sz="502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732" name="Google Shape;732;p1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3" name="Google Shape;733;p15"/>
          <p:cNvSpPr txBox="1"/>
          <p:nvPr>
            <p:ph idx="1" type="subTitle"/>
          </p:nvPr>
        </p:nvSpPr>
        <p:spPr>
          <a:xfrm>
            <a:off x="4673488" y="5611950"/>
            <a:ext cx="7162800" cy="731700"/>
          </a:xfrm>
          <a:prstGeom prst="rect">
            <a:avLst/>
          </a:prstGeom>
        </p:spPr>
        <p:txBody>
          <a:bodyPr anchorCtr="0" anchor="t" bIns="121900" lIns="121900" spcFirstLastPara="1" rIns="121900" wrap="square" tIns="121900">
            <a:normAutofit/>
          </a:bodyPr>
          <a:lstStyle>
            <a:lvl1pPr lvl="0" rtl="0" algn="r">
              <a:lnSpc>
                <a:spcPct val="100000"/>
              </a:lnSpc>
              <a:spcBef>
                <a:spcPts val="0"/>
              </a:spcBef>
              <a:spcAft>
                <a:spcPts val="0"/>
              </a:spcAft>
              <a:buSzPts val="2200"/>
              <a:buNone/>
              <a:defRPr sz="2200"/>
            </a:lvl1pPr>
            <a:lvl2pPr lvl="1" rtl="0" algn="r">
              <a:lnSpc>
                <a:spcPct val="100000"/>
              </a:lnSpc>
              <a:spcBef>
                <a:spcPts val="0"/>
              </a:spcBef>
              <a:spcAft>
                <a:spcPts val="0"/>
              </a:spcAft>
              <a:buSzPts val="2200"/>
              <a:buNone/>
              <a:defRPr sz="2200"/>
            </a:lvl2pPr>
            <a:lvl3pPr lvl="2" rtl="0" algn="r">
              <a:lnSpc>
                <a:spcPct val="100000"/>
              </a:lnSpc>
              <a:spcBef>
                <a:spcPts val="0"/>
              </a:spcBef>
              <a:spcAft>
                <a:spcPts val="0"/>
              </a:spcAft>
              <a:buSzPts val="2200"/>
              <a:buNone/>
              <a:defRPr sz="2200"/>
            </a:lvl3pPr>
            <a:lvl4pPr lvl="3" rtl="0" algn="r">
              <a:lnSpc>
                <a:spcPct val="100000"/>
              </a:lnSpc>
              <a:spcBef>
                <a:spcPts val="0"/>
              </a:spcBef>
              <a:spcAft>
                <a:spcPts val="0"/>
              </a:spcAft>
              <a:buSzPts val="2200"/>
              <a:buNone/>
              <a:defRPr sz="2200"/>
            </a:lvl4pPr>
            <a:lvl5pPr lvl="4" rtl="0" algn="r">
              <a:lnSpc>
                <a:spcPct val="100000"/>
              </a:lnSpc>
              <a:spcBef>
                <a:spcPts val="0"/>
              </a:spcBef>
              <a:spcAft>
                <a:spcPts val="0"/>
              </a:spcAft>
              <a:buSzPts val="2200"/>
              <a:buNone/>
              <a:defRPr sz="2200"/>
            </a:lvl5pPr>
            <a:lvl6pPr lvl="5" rtl="0" algn="r">
              <a:lnSpc>
                <a:spcPct val="100000"/>
              </a:lnSpc>
              <a:spcBef>
                <a:spcPts val="0"/>
              </a:spcBef>
              <a:spcAft>
                <a:spcPts val="0"/>
              </a:spcAft>
              <a:buSzPts val="2200"/>
              <a:buNone/>
              <a:defRPr sz="2200"/>
            </a:lvl6pPr>
            <a:lvl7pPr lvl="6" rtl="0" algn="r">
              <a:lnSpc>
                <a:spcPct val="100000"/>
              </a:lnSpc>
              <a:spcBef>
                <a:spcPts val="0"/>
              </a:spcBef>
              <a:spcAft>
                <a:spcPts val="0"/>
              </a:spcAft>
              <a:buSzPts val="2200"/>
              <a:buNone/>
              <a:defRPr sz="2200"/>
            </a:lvl7pPr>
            <a:lvl8pPr lvl="7" rtl="0" algn="r">
              <a:lnSpc>
                <a:spcPct val="100000"/>
              </a:lnSpc>
              <a:spcBef>
                <a:spcPts val="0"/>
              </a:spcBef>
              <a:spcAft>
                <a:spcPts val="0"/>
              </a:spcAft>
              <a:buSzPts val="2200"/>
              <a:buNone/>
              <a:defRPr sz="2200"/>
            </a:lvl8pPr>
            <a:lvl9pPr lvl="8" rtl="0" algn="r">
              <a:lnSpc>
                <a:spcPct val="100000"/>
              </a:lnSpc>
              <a:spcBef>
                <a:spcPts val="0"/>
              </a:spcBef>
              <a:spcAft>
                <a:spcPts val="0"/>
              </a:spcAft>
              <a:buSzPts val="2200"/>
              <a:buNone/>
              <a:defRPr sz="2200"/>
            </a:lvl9pPr>
          </a:lstStyle>
          <a:p/>
        </p:txBody>
      </p:sp>
      <p:grpSp>
        <p:nvGrpSpPr>
          <p:cNvPr id="734" name="Google Shape;734;p15"/>
          <p:cNvGrpSpPr/>
          <p:nvPr/>
        </p:nvGrpSpPr>
        <p:grpSpPr>
          <a:xfrm>
            <a:off x="259218" y="5911673"/>
            <a:ext cx="3763929" cy="871748"/>
            <a:chOff x="259218" y="5759273"/>
            <a:chExt cx="3763929" cy="871748"/>
          </a:xfrm>
        </p:grpSpPr>
        <p:grpSp>
          <p:nvGrpSpPr>
            <p:cNvPr id="735" name="Google Shape;735;p15"/>
            <p:cNvGrpSpPr/>
            <p:nvPr/>
          </p:nvGrpSpPr>
          <p:grpSpPr>
            <a:xfrm>
              <a:off x="259218" y="5759273"/>
              <a:ext cx="3763412" cy="682366"/>
              <a:chOff x="6638580" y="2496335"/>
              <a:chExt cx="337033" cy="61110"/>
            </a:xfrm>
          </p:grpSpPr>
          <p:sp>
            <p:nvSpPr>
              <p:cNvPr id="736" name="Google Shape;736;p15"/>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737" name="Google Shape;737;p15"/>
              <p:cNvGrpSpPr/>
              <p:nvPr/>
            </p:nvGrpSpPr>
            <p:grpSpPr>
              <a:xfrm>
                <a:off x="6690417" y="2496555"/>
                <a:ext cx="285196" cy="60285"/>
                <a:chOff x="6690417" y="2496555"/>
                <a:chExt cx="285196" cy="60285"/>
              </a:xfrm>
            </p:grpSpPr>
            <p:sp>
              <p:nvSpPr>
                <p:cNvPr id="738" name="Google Shape;738;p15"/>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39" name="Google Shape;739;p15"/>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40" name="Google Shape;740;p15"/>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41" name="Google Shape;741;p15"/>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742" name="Google Shape;742;p15"/>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43" name="Shape 743"/>
        <p:cNvGrpSpPr/>
        <p:nvPr/>
      </p:nvGrpSpPr>
      <p:grpSpPr>
        <a:xfrm>
          <a:off x="0" y="0"/>
          <a:ext cx="0" cy="0"/>
          <a:chOff x="0" y="0"/>
          <a:chExt cx="0" cy="0"/>
        </a:xfrm>
      </p:grpSpPr>
      <p:sp>
        <p:nvSpPr>
          <p:cNvPr id="744" name="Google Shape;744;p16"/>
          <p:cNvSpPr/>
          <p:nvPr/>
        </p:nvSpPr>
        <p:spPr>
          <a:xfrm rot="6735369">
            <a:off x="10202577" y="604653"/>
            <a:ext cx="1726742" cy="1726742"/>
          </a:xfrm>
          <a:prstGeom prst="ellipse">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745" name="Google Shape;745;p16"/>
          <p:cNvGrpSpPr/>
          <p:nvPr/>
        </p:nvGrpSpPr>
        <p:grpSpPr>
          <a:xfrm>
            <a:off x="-1600021" y="-995141"/>
            <a:ext cx="5623304" cy="3744624"/>
            <a:chOff x="6859479" y="3505471"/>
            <a:chExt cx="5623304" cy="3744624"/>
          </a:xfrm>
        </p:grpSpPr>
        <p:grpSp>
          <p:nvGrpSpPr>
            <p:cNvPr id="746" name="Google Shape;746;p16"/>
            <p:cNvGrpSpPr/>
            <p:nvPr/>
          </p:nvGrpSpPr>
          <p:grpSpPr>
            <a:xfrm>
              <a:off x="6859479" y="3893252"/>
              <a:ext cx="5623304" cy="3073910"/>
              <a:chOff x="290381" y="795460"/>
              <a:chExt cx="11611200" cy="3715593"/>
            </a:xfrm>
          </p:grpSpPr>
          <p:cxnSp>
            <p:nvCxnSpPr>
              <p:cNvPr id="747" name="Google Shape;747;p16"/>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48" name="Google Shape;748;p16"/>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49" name="Google Shape;749;p16"/>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50" name="Google Shape;750;p16"/>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51" name="Google Shape;751;p16"/>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52" name="Google Shape;752;p16"/>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53" name="Google Shape;753;p16"/>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754" name="Google Shape;754;p16"/>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755" name="Google Shape;755;p16"/>
            <p:cNvGrpSpPr/>
            <p:nvPr/>
          </p:nvGrpSpPr>
          <p:grpSpPr>
            <a:xfrm>
              <a:off x="7289677" y="3505471"/>
              <a:ext cx="4810039" cy="3744624"/>
              <a:chOff x="799586" y="306297"/>
              <a:chExt cx="5814141" cy="6240000"/>
            </a:xfrm>
          </p:grpSpPr>
          <p:cxnSp>
            <p:nvCxnSpPr>
              <p:cNvPr id="756" name="Google Shape;756;p16"/>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57" name="Google Shape;757;p16"/>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58" name="Google Shape;758;p16"/>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59" name="Google Shape;759;p16"/>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0" name="Google Shape;760;p16"/>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1" name="Google Shape;761;p16"/>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2" name="Google Shape;762;p16"/>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3" name="Google Shape;763;p16"/>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4" name="Google Shape;764;p16"/>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5" name="Google Shape;765;p16"/>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6" name="Google Shape;766;p16"/>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767" name="Google Shape;767;p16"/>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768" name="Google Shape;768;p16"/>
          <p:cNvSpPr/>
          <p:nvPr/>
        </p:nvSpPr>
        <p:spPr>
          <a:xfrm rot="1374604">
            <a:off x="688243" y="-1337031"/>
            <a:ext cx="12050084" cy="9500886"/>
          </a:xfrm>
          <a:prstGeom prst="irregularSeal2">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sz="1800">
              <a:latin typeface="Calibri"/>
              <a:ea typeface="Calibri"/>
              <a:cs typeface="Calibri"/>
              <a:sym typeface="Calibri"/>
            </a:endParaRPr>
          </a:p>
        </p:txBody>
      </p:sp>
      <p:grpSp>
        <p:nvGrpSpPr>
          <p:cNvPr id="769" name="Google Shape;769;p16"/>
          <p:cNvGrpSpPr/>
          <p:nvPr/>
        </p:nvGrpSpPr>
        <p:grpSpPr>
          <a:xfrm flipH="1" rot="368778">
            <a:off x="-150283" y="4070046"/>
            <a:ext cx="2509647" cy="3551588"/>
            <a:chOff x="10142803" y="4525505"/>
            <a:chExt cx="1314589" cy="1860372"/>
          </a:xfrm>
        </p:grpSpPr>
        <p:sp>
          <p:nvSpPr>
            <p:cNvPr id="770" name="Google Shape;770;p16"/>
            <p:cNvSpPr/>
            <p:nvPr/>
          </p:nvSpPr>
          <p:spPr>
            <a:xfrm>
              <a:off x="10146356" y="4823267"/>
              <a:ext cx="1274150" cy="1562610"/>
            </a:xfrm>
            <a:custGeom>
              <a:rect b="b" l="l" r="r" t="t"/>
              <a:pathLst>
                <a:path extrusionOk="0" h="241423" w="196856">
                  <a:moveTo>
                    <a:pt x="79029" y="11204"/>
                  </a:moveTo>
                  <a:cubicBezTo>
                    <a:pt x="83603" y="1476"/>
                    <a:pt x="95181" y="-2718"/>
                    <a:pt x="104896" y="1844"/>
                  </a:cubicBezTo>
                  <a:lnTo>
                    <a:pt x="185656" y="39698"/>
                  </a:lnTo>
                  <a:cubicBezTo>
                    <a:pt x="195372" y="44265"/>
                    <a:pt x="199581" y="55850"/>
                    <a:pt x="195007" y="65582"/>
                  </a:cubicBezTo>
                  <a:lnTo>
                    <a:pt x="117810" y="230219"/>
                  </a:lnTo>
                  <a:cubicBezTo>
                    <a:pt x="113276" y="239951"/>
                    <a:pt x="101698" y="244141"/>
                    <a:pt x="91942" y="239579"/>
                  </a:cubicBezTo>
                  <a:lnTo>
                    <a:pt x="11223" y="201725"/>
                  </a:lnTo>
                  <a:cubicBezTo>
                    <a:pt x="1466" y="197162"/>
                    <a:pt x="-2703" y="185573"/>
                    <a:pt x="1831" y="175841"/>
                  </a:cubicBezTo>
                  <a:lnTo>
                    <a:pt x="79029" y="11204"/>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1" name="Google Shape;771;p16"/>
            <p:cNvSpPr/>
            <p:nvPr/>
          </p:nvSpPr>
          <p:spPr>
            <a:xfrm>
              <a:off x="10731929" y="4731937"/>
              <a:ext cx="712939" cy="404628"/>
            </a:xfrm>
            <a:custGeom>
              <a:rect b="b" l="l" r="r" t="t"/>
              <a:pathLst>
                <a:path extrusionOk="0" h="62515" w="110149">
                  <a:moveTo>
                    <a:pt x="0" y="9825"/>
                  </a:moveTo>
                  <a:lnTo>
                    <a:pt x="44934" y="0"/>
                  </a:lnTo>
                  <a:lnTo>
                    <a:pt x="90152" y="20666"/>
                  </a:lnTo>
                  <a:lnTo>
                    <a:pt x="110149" y="62515"/>
                  </a:lnTo>
                  <a:lnTo>
                    <a:pt x="0" y="9825"/>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2" name="Google Shape;772;p16"/>
            <p:cNvSpPr/>
            <p:nvPr/>
          </p:nvSpPr>
          <p:spPr>
            <a:xfrm>
              <a:off x="10698459" y="4787189"/>
              <a:ext cx="758933" cy="401780"/>
            </a:xfrm>
            <a:custGeom>
              <a:rect b="b" l="l" r="r" t="t"/>
              <a:pathLst>
                <a:path extrusionOk="0" h="62075" w="117255">
                  <a:moveTo>
                    <a:pt x="638" y="3850"/>
                  </a:moveTo>
                  <a:cubicBezTo>
                    <a:pt x="2217" y="506"/>
                    <a:pt x="6184" y="-935"/>
                    <a:pt x="9544" y="636"/>
                  </a:cubicBezTo>
                  <a:lnTo>
                    <a:pt x="113419" y="49334"/>
                  </a:lnTo>
                  <a:cubicBezTo>
                    <a:pt x="116739" y="50901"/>
                    <a:pt x="118196" y="54884"/>
                    <a:pt x="116617" y="58224"/>
                  </a:cubicBezTo>
                  <a:lnTo>
                    <a:pt x="116617" y="58224"/>
                  </a:lnTo>
                  <a:cubicBezTo>
                    <a:pt x="115038" y="61568"/>
                    <a:pt x="111071" y="63009"/>
                    <a:pt x="107711" y="61442"/>
                  </a:cubicBezTo>
                  <a:lnTo>
                    <a:pt x="3836" y="12739"/>
                  </a:lnTo>
                  <a:cubicBezTo>
                    <a:pt x="517" y="11173"/>
                    <a:pt x="-941" y="7194"/>
                    <a:pt x="638" y="3850"/>
                  </a:cubicBezTo>
                  <a:lnTo>
                    <a:pt x="638" y="3850"/>
                  </a:lnTo>
                  <a:close/>
                </a:path>
              </a:pathLst>
            </a:custGeom>
            <a:solidFill>
              <a:schemeClr val="accent6"/>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773" name="Google Shape;773;p16"/>
            <p:cNvGrpSpPr/>
            <p:nvPr/>
          </p:nvGrpSpPr>
          <p:grpSpPr>
            <a:xfrm>
              <a:off x="10990563" y="4525505"/>
              <a:ext cx="385553" cy="379509"/>
              <a:chOff x="6091385" y="2363291"/>
              <a:chExt cx="59577" cy="58644"/>
            </a:xfrm>
          </p:grpSpPr>
          <p:sp>
            <p:nvSpPr>
              <p:cNvPr id="774" name="Google Shape;774;p16"/>
              <p:cNvSpPr/>
              <p:nvPr/>
            </p:nvSpPr>
            <p:spPr>
              <a:xfrm>
                <a:off x="6097849" y="2380035"/>
                <a:ext cx="51498" cy="28844"/>
              </a:xfrm>
              <a:custGeom>
                <a:rect b="b" l="l" r="r" t="t"/>
                <a:pathLst>
                  <a:path extrusionOk="0" h="28844" w="51498">
                    <a:moveTo>
                      <a:pt x="287" y="2432"/>
                    </a:moveTo>
                    <a:cubicBezTo>
                      <a:pt x="2351" y="-1993"/>
                      <a:pt x="15467" y="-212"/>
                      <a:pt x="29555" y="6411"/>
                    </a:cubicBezTo>
                    <a:cubicBezTo>
                      <a:pt x="43601" y="13030"/>
                      <a:pt x="53317" y="21988"/>
                      <a:pt x="51212" y="26413"/>
                    </a:cubicBezTo>
                    <a:cubicBezTo>
                      <a:pt x="49147" y="30837"/>
                      <a:pt x="36031" y="29056"/>
                      <a:pt x="21944" y="22433"/>
                    </a:cubicBezTo>
                    <a:cubicBezTo>
                      <a:pt x="7897" y="15815"/>
                      <a:pt x="-1818" y="6856"/>
                      <a:pt x="287" y="2432"/>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775" name="Google Shape;775;p16"/>
              <p:cNvGrpSpPr/>
              <p:nvPr/>
            </p:nvGrpSpPr>
            <p:grpSpPr>
              <a:xfrm>
                <a:off x="6105260" y="2363291"/>
                <a:ext cx="45702" cy="43568"/>
                <a:chOff x="6105260" y="2363291"/>
                <a:chExt cx="45702" cy="43568"/>
              </a:xfrm>
            </p:grpSpPr>
            <p:sp>
              <p:nvSpPr>
                <p:cNvPr id="776" name="Google Shape;776;p16"/>
                <p:cNvSpPr/>
                <p:nvPr/>
              </p:nvSpPr>
              <p:spPr>
                <a:xfrm>
                  <a:off x="6105260" y="2364096"/>
                  <a:ext cx="45621" cy="42763"/>
                </a:xfrm>
                <a:custGeom>
                  <a:rect b="b" l="l" r="r" t="t"/>
                  <a:pathLst>
                    <a:path extrusionOk="0" h="42763" w="45621">
                      <a:moveTo>
                        <a:pt x="12751" y="0"/>
                      </a:moveTo>
                      <a:lnTo>
                        <a:pt x="45622" y="15695"/>
                      </a:lnTo>
                      <a:lnTo>
                        <a:pt x="33802" y="41360"/>
                      </a:lnTo>
                      <a:cubicBezTo>
                        <a:pt x="33802" y="41360"/>
                        <a:pt x="22143" y="44971"/>
                        <a:pt x="14249" y="40611"/>
                      </a:cubicBezTo>
                      <a:cubicBezTo>
                        <a:pt x="6639" y="36389"/>
                        <a:pt x="0" y="25390"/>
                        <a:pt x="0" y="25390"/>
                      </a:cubicBezTo>
                      <a:lnTo>
                        <a:pt x="12751" y="0"/>
                      </a:lnTo>
                      <a:close/>
                    </a:path>
                  </a:pathLst>
                </a:custGeom>
                <a:solidFill>
                  <a:srgbClr val="FFFFFF"/>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7" name="Google Shape;777;p16"/>
                <p:cNvSpPr/>
                <p:nvPr/>
              </p:nvSpPr>
              <p:spPr>
                <a:xfrm>
                  <a:off x="6118181" y="2363291"/>
                  <a:ext cx="32781" cy="16932"/>
                </a:xfrm>
                <a:custGeom>
                  <a:rect b="b" l="l" r="r" t="t"/>
                  <a:pathLst>
                    <a:path extrusionOk="0" h="16932" w="32781">
                      <a:moveTo>
                        <a:pt x="74" y="672"/>
                      </a:moveTo>
                      <a:cubicBezTo>
                        <a:pt x="964" y="-1150"/>
                        <a:pt x="8939" y="862"/>
                        <a:pt x="17967" y="5165"/>
                      </a:cubicBezTo>
                      <a:cubicBezTo>
                        <a:pt x="26994" y="9472"/>
                        <a:pt x="33592" y="14439"/>
                        <a:pt x="32701" y="16261"/>
                      </a:cubicBezTo>
                      <a:cubicBezTo>
                        <a:pt x="31851" y="18082"/>
                        <a:pt x="23836" y="16070"/>
                        <a:pt x="14809" y="11767"/>
                      </a:cubicBezTo>
                      <a:cubicBezTo>
                        <a:pt x="5822" y="7460"/>
                        <a:pt x="-776" y="2493"/>
                        <a:pt x="74" y="672"/>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78" name="Google Shape;778;p16"/>
                <p:cNvSpPr/>
                <p:nvPr/>
              </p:nvSpPr>
              <p:spPr>
                <a:xfrm>
                  <a:off x="6113540" y="2375139"/>
                  <a:ext cx="6714" cy="9149"/>
                </a:xfrm>
                <a:custGeom>
                  <a:rect b="b" l="l" r="r" t="t"/>
                  <a:pathLst>
                    <a:path extrusionOk="0" h="9149" w="6714">
                      <a:moveTo>
                        <a:pt x="748" y="3324"/>
                      </a:moveTo>
                      <a:cubicBezTo>
                        <a:pt x="1881" y="895"/>
                        <a:pt x="3986" y="-514"/>
                        <a:pt x="5444" y="174"/>
                      </a:cubicBezTo>
                      <a:cubicBezTo>
                        <a:pt x="6901" y="867"/>
                        <a:pt x="7144" y="3397"/>
                        <a:pt x="5970" y="5826"/>
                      </a:cubicBezTo>
                      <a:cubicBezTo>
                        <a:pt x="4796" y="8255"/>
                        <a:pt x="2691" y="9663"/>
                        <a:pt x="1234" y="8975"/>
                      </a:cubicBezTo>
                      <a:cubicBezTo>
                        <a:pt x="-183" y="8283"/>
                        <a:pt x="-426" y="5757"/>
                        <a:pt x="748" y="3324"/>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779" name="Google Shape;779;p16"/>
              <p:cNvSpPr/>
              <p:nvPr/>
            </p:nvSpPr>
            <p:spPr>
              <a:xfrm>
                <a:off x="6091385" y="2387875"/>
                <a:ext cx="55003" cy="34060"/>
              </a:xfrm>
              <a:custGeom>
                <a:rect b="b" l="l" r="r" t="t"/>
                <a:pathLst>
                  <a:path extrusionOk="0" h="34060" w="55003">
                    <a:moveTo>
                      <a:pt x="3997" y="0"/>
                    </a:moveTo>
                    <a:lnTo>
                      <a:pt x="30" y="8331"/>
                    </a:lnTo>
                    <a:cubicBezTo>
                      <a:pt x="-91" y="8570"/>
                      <a:pt x="192" y="8966"/>
                      <a:pt x="192" y="9258"/>
                    </a:cubicBezTo>
                    <a:cubicBezTo>
                      <a:pt x="152" y="13075"/>
                      <a:pt x="9382" y="20516"/>
                      <a:pt x="22538" y="26803"/>
                    </a:cubicBezTo>
                    <a:cubicBezTo>
                      <a:pt x="35654" y="33065"/>
                      <a:pt x="47232" y="35559"/>
                      <a:pt x="50227" y="33162"/>
                    </a:cubicBezTo>
                    <a:cubicBezTo>
                      <a:pt x="50429" y="33004"/>
                      <a:pt x="50915" y="33037"/>
                      <a:pt x="50996" y="32834"/>
                    </a:cubicBezTo>
                    <a:lnTo>
                      <a:pt x="51118" y="32608"/>
                    </a:lnTo>
                    <a:lnTo>
                      <a:pt x="55004" y="24503"/>
                    </a:lnTo>
                    <a:cubicBezTo>
                      <a:pt x="54113" y="26001"/>
                      <a:pt x="50915" y="26272"/>
                      <a:pt x="46462" y="25467"/>
                    </a:cubicBezTo>
                    <a:cubicBezTo>
                      <a:pt x="41159" y="24511"/>
                      <a:pt x="34116" y="22095"/>
                      <a:pt x="26546" y="18472"/>
                    </a:cubicBezTo>
                    <a:cubicBezTo>
                      <a:pt x="18976" y="14853"/>
                      <a:pt x="12741" y="10934"/>
                      <a:pt x="8653" y="7416"/>
                    </a:cubicBezTo>
                    <a:cubicBezTo>
                      <a:pt x="8612" y="7408"/>
                      <a:pt x="8612" y="7376"/>
                      <a:pt x="8572" y="7368"/>
                    </a:cubicBezTo>
                    <a:cubicBezTo>
                      <a:pt x="5090" y="4348"/>
                      <a:pt x="3228" y="1595"/>
                      <a:pt x="3997" y="0"/>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0" name="Google Shape;780;p16"/>
              <p:cNvSpPr/>
              <p:nvPr/>
            </p:nvSpPr>
            <p:spPr>
              <a:xfrm>
                <a:off x="6094664" y="2381034"/>
                <a:ext cx="55003" cy="34062"/>
              </a:xfrm>
              <a:custGeom>
                <a:rect b="b" l="l" r="r" t="t"/>
                <a:pathLst>
                  <a:path extrusionOk="0" h="34062" w="55003">
                    <a:moveTo>
                      <a:pt x="3997" y="0"/>
                    </a:moveTo>
                    <a:lnTo>
                      <a:pt x="30" y="8331"/>
                    </a:lnTo>
                    <a:cubicBezTo>
                      <a:pt x="-91" y="8574"/>
                      <a:pt x="192" y="8966"/>
                      <a:pt x="192" y="9258"/>
                    </a:cubicBezTo>
                    <a:cubicBezTo>
                      <a:pt x="111" y="13080"/>
                      <a:pt x="9381" y="20516"/>
                      <a:pt x="22538" y="26807"/>
                    </a:cubicBezTo>
                    <a:cubicBezTo>
                      <a:pt x="35654" y="33065"/>
                      <a:pt x="47231" y="35559"/>
                      <a:pt x="50227" y="33166"/>
                    </a:cubicBezTo>
                    <a:cubicBezTo>
                      <a:pt x="50429" y="33008"/>
                      <a:pt x="50875" y="33041"/>
                      <a:pt x="50996" y="32834"/>
                    </a:cubicBezTo>
                    <a:lnTo>
                      <a:pt x="51118" y="32608"/>
                    </a:lnTo>
                    <a:lnTo>
                      <a:pt x="55004" y="24503"/>
                    </a:lnTo>
                    <a:cubicBezTo>
                      <a:pt x="54113" y="26001"/>
                      <a:pt x="50915" y="26276"/>
                      <a:pt x="46422" y="25467"/>
                    </a:cubicBezTo>
                    <a:cubicBezTo>
                      <a:pt x="41159" y="24515"/>
                      <a:pt x="34115" y="22095"/>
                      <a:pt x="26505" y="18472"/>
                    </a:cubicBezTo>
                    <a:cubicBezTo>
                      <a:pt x="18935" y="14853"/>
                      <a:pt x="12741" y="10934"/>
                      <a:pt x="8652" y="7416"/>
                    </a:cubicBezTo>
                    <a:cubicBezTo>
                      <a:pt x="8612" y="7412"/>
                      <a:pt x="8612" y="7376"/>
                      <a:pt x="8572" y="7368"/>
                    </a:cubicBezTo>
                    <a:cubicBezTo>
                      <a:pt x="5090" y="4352"/>
                      <a:pt x="3228" y="1595"/>
                      <a:pt x="3997" y="0"/>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781" name="Google Shape;781;p16"/>
            <p:cNvGrpSpPr/>
            <p:nvPr/>
          </p:nvGrpSpPr>
          <p:grpSpPr>
            <a:xfrm>
              <a:off x="10142803" y="4932194"/>
              <a:ext cx="1169238" cy="1451386"/>
              <a:chOff x="5960386" y="2426135"/>
              <a:chExt cx="180675" cy="224277"/>
            </a:xfrm>
          </p:grpSpPr>
          <p:sp>
            <p:nvSpPr>
              <p:cNvPr id="782" name="Google Shape;782;p16"/>
              <p:cNvSpPr/>
              <p:nvPr/>
            </p:nvSpPr>
            <p:spPr>
              <a:xfrm>
                <a:off x="5960386" y="2585278"/>
                <a:ext cx="117791" cy="65134"/>
              </a:xfrm>
              <a:custGeom>
                <a:rect b="b" l="l" r="r" t="t"/>
                <a:pathLst>
                  <a:path extrusionOk="0" h="65134" w="117791">
                    <a:moveTo>
                      <a:pt x="117792" y="53824"/>
                    </a:moveTo>
                    <a:cubicBezTo>
                      <a:pt x="104838" y="50164"/>
                      <a:pt x="85933" y="42760"/>
                      <a:pt x="58123" y="29823"/>
                    </a:cubicBezTo>
                    <a:cubicBezTo>
                      <a:pt x="31365" y="17391"/>
                      <a:pt x="12986" y="7526"/>
                      <a:pt x="1652" y="0"/>
                    </a:cubicBezTo>
                    <a:cubicBezTo>
                      <a:pt x="-2559" y="9626"/>
                      <a:pt x="1530" y="20921"/>
                      <a:pt x="11083" y="25410"/>
                    </a:cubicBezTo>
                    <a:lnTo>
                      <a:pt x="91843" y="63289"/>
                    </a:lnTo>
                    <a:cubicBezTo>
                      <a:pt x="101559" y="67851"/>
                      <a:pt x="113177" y="63669"/>
                      <a:pt x="117751" y="53937"/>
                    </a:cubicBezTo>
                    <a:lnTo>
                      <a:pt x="117792" y="53824"/>
                    </a:lnTo>
                    <a:close/>
                  </a:path>
                </a:pathLst>
              </a:custGeom>
              <a:solidFill>
                <a:srgbClr val="000000">
                  <a:alpha val="23530"/>
                </a:srgbClr>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3" name="Google Shape;783;p16"/>
              <p:cNvSpPr/>
              <p:nvPr/>
            </p:nvSpPr>
            <p:spPr>
              <a:xfrm>
                <a:off x="5979711" y="2584547"/>
                <a:ext cx="14405" cy="5800"/>
              </a:xfrm>
              <a:custGeom>
                <a:rect b="b" l="l" r="r" t="t"/>
                <a:pathLst>
                  <a:path extrusionOk="0" h="5800" w="14405">
                    <a:moveTo>
                      <a:pt x="11796" y="14"/>
                    </a:moveTo>
                    <a:lnTo>
                      <a:pt x="2202" y="990"/>
                    </a:lnTo>
                    <a:cubicBezTo>
                      <a:pt x="907" y="1127"/>
                      <a:pt x="-146" y="2362"/>
                      <a:pt x="17" y="3698"/>
                    </a:cubicBezTo>
                    <a:cubicBezTo>
                      <a:pt x="138" y="5030"/>
                      <a:pt x="1393" y="5924"/>
                      <a:pt x="2728" y="5787"/>
                    </a:cubicBezTo>
                    <a:lnTo>
                      <a:pt x="12322" y="4811"/>
                    </a:lnTo>
                    <a:cubicBezTo>
                      <a:pt x="13618" y="4673"/>
                      <a:pt x="14549" y="3443"/>
                      <a:pt x="14387" y="2107"/>
                    </a:cubicBezTo>
                    <a:cubicBezTo>
                      <a:pt x="14266" y="775"/>
                      <a:pt x="13132" y="-124"/>
                      <a:pt x="11796"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4" name="Google Shape;784;p16"/>
              <p:cNvSpPr/>
              <p:nvPr/>
            </p:nvSpPr>
            <p:spPr>
              <a:xfrm>
                <a:off x="6006920" y="2602417"/>
                <a:ext cx="14433" cy="5795"/>
              </a:xfrm>
              <a:custGeom>
                <a:rect b="b" l="l" r="r" t="t"/>
                <a:pathLst>
                  <a:path extrusionOk="0" h="5795" w="14433">
                    <a:moveTo>
                      <a:pt x="11710" y="13"/>
                    </a:moveTo>
                    <a:lnTo>
                      <a:pt x="2116" y="985"/>
                    </a:lnTo>
                    <a:cubicBezTo>
                      <a:pt x="780" y="1126"/>
                      <a:pt x="-110" y="2357"/>
                      <a:pt x="11" y="3689"/>
                    </a:cubicBezTo>
                    <a:cubicBezTo>
                      <a:pt x="173" y="5025"/>
                      <a:pt x="1387" y="5919"/>
                      <a:pt x="2723" y="5782"/>
                    </a:cubicBezTo>
                    <a:lnTo>
                      <a:pt x="12318" y="4806"/>
                    </a:lnTo>
                    <a:cubicBezTo>
                      <a:pt x="13653" y="4669"/>
                      <a:pt x="14544" y="3563"/>
                      <a:pt x="14422" y="2227"/>
                    </a:cubicBezTo>
                    <a:cubicBezTo>
                      <a:pt x="14261" y="896"/>
                      <a:pt x="13046" y="-128"/>
                      <a:pt x="11710"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5" name="Google Shape;785;p16"/>
              <p:cNvSpPr/>
              <p:nvPr/>
            </p:nvSpPr>
            <p:spPr>
              <a:xfrm>
                <a:off x="6034806" y="2614946"/>
                <a:ext cx="14525" cy="5923"/>
              </a:xfrm>
              <a:custGeom>
                <a:rect b="b" l="l" r="r" t="t"/>
                <a:pathLst>
                  <a:path extrusionOk="0" h="5923" w="14525">
                    <a:moveTo>
                      <a:pt x="11797" y="12"/>
                    </a:moveTo>
                    <a:lnTo>
                      <a:pt x="2203" y="1113"/>
                    </a:lnTo>
                    <a:cubicBezTo>
                      <a:pt x="907" y="1255"/>
                      <a:pt x="-146" y="2360"/>
                      <a:pt x="17" y="3696"/>
                    </a:cubicBezTo>
                    <a:cubicBezTo>
                      <a:pt x="138" y="5028"/>
                      <a:pt x="1393" y="6052"/>
                      <a:pt x="2728" y="5910"/>
                    </a:cubicBezTo>
                    <a:lnTo>
                      <a:pt x="12323" y="4939"/>
                    </a:lnTo>
                    <a:cubicBezTo>
                      <a:pt x="13659" y="4797"/>
                      <a:pt x="14671" y="3562"/>
                      <a:pt x="14509" y="2231"/>
                    </a:cubicBezTo>
                    <a:cubicBezTo>
                      <a:pt x="14387" y="895"/>
                      <a:pt x="13132"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6" name="Google Shape;786;p16"/>
              <p:cNvSpPr/>
              <p:nvPr/>
            </p:nvSpPr>
            <p:spPr>
              <a:xfrm>
                <a:off x="6031872" y="2442454"/>
                <a:ext cx="7148" cy="14238"/>
              </a:xfrm>
              <a:custGeom>
                <a:rect b="b" l="l" r="r" t="t"/>
                <a:pathLst>
                  <a:path extrusionOk="0" h="14238" w="7148">
                    <a:moveTo>
                      <a:pt x="1777" y="75"/>
                    </a:moveTo>
                    <a:cubicBezTo>
                      <a:pt x="481" y="395"/>
                      <a:pt x="-247" y="1723"/>
                      <a:pt x="77" y="3026"/>
                    </a:cubicBezTo>
                    <a:lnTo>
                      <a:pt x="2303" y="12337"/>
                    </a:lnTo>
                    <a:cubicBezTo>
                      <a:pt x="2627" y="13641"/>
                      <a:pt x="3963" y="14491"/>
                      <a:pt x="5258" y="14171"/>
                    </a:cubicBezTo>
                    <a:cubicBezTo>
                      <a:pt x="6554" y="13851"/>
                      <a:pt x="7404" y="12519"/>
                      <a:pt x="7080" y="11220"/>
                    </a:cubicBezTo>
                    <a:lnTo>
                      <a:pt x="4732" y="1780"/>
                    </a:lnTo>
                    <a:cubicBezTo>
                      <a:pt x="4408" y="480"/>
                      <a:pt x="3072" y="-245"/>
                      <a:pt x="1777"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7" name="Google Shape;787;p16"/>
              <p:cNvSpPr/>
              <p:nvPr/>
            </p:nvSpPr>
            <p:spPr>
              <a:xfrm>
                <a:off x="6022453" y="2463426"/>
                <a:ext cx="7175" cy="14234"/>
              </a:xfrm>
              <a:custGeom>
                <a:rect b="b" l="l" r="r" t="t"/>
                <a:pathLst>
                  <a:path extrusionOk="0" h="14234" w="7175">
                    <a:moveTo>
                      <a:pt x="1804" y="68"/>
                    </a:moveTo>
                    <a:cubicBezTo>
                      <a:pt x="468" y="387"/>
                      <a:pt x="-220" y="1711"/>
                      <a:pt x="63" y="3015"/>
                    </a:cubicBezTo>
                    <a:lnTo>
                      <a:pt x="2330" y="12455"/>
                    </a:lnTo>
                    <a:cubicBezTo>
                      <a:pt x="2654" y="13759"/>
                      <a:pt x="3949" y="14479"/>
                      <a:pt x="5285" y="14159"/>
                    </a:cubicBezTo>
                    <a:cubicBezTo>
                      <a:pt x="6580" y="13839"/>
                      <a:pt x="7431" y="12512"/>
                      <a:pt x="7107" y="11208"/>
                    </a:cubicBezTo>
                    <a:lnTo>
                      <a:pt x="4718" y="1898"/>
                    </a:lnTo>
                    <a:cubicBezTo>
                      <a:pt x="4435" y="594"/>
                      <a:pt x="3099" y="-252"/>
                      <a:pt x="1804"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8" name="Google Shape;788;p16"/>
              <p:cNvSpPr/>
              <p:nvPr/>
            </p:nvSpPr>
            <p:spPr>
              <a:xfrm>
                <a:off x="6003670" y="2534192"/>
                <a:ext cx="7175" cy="14238"/>
              </a:xfrm>
              <a:custGeom>
                <a:rect b="b" l="l" r="r" t="t"/>
                <a:pathLst>
                  <a:path extrusionOk="0" h="14238" w="7175">
                    <a:moveTo>
                      <a:pt x="1804" y="75"/>
                    </a:moveTo>
                    <a:cubicBezTo>
                      <a:pt x="468" y="395"/>
                      <a:pt x="-220" y="1723"/>
                      <a:pt x="63" y="3026"/>
                    </a:cubicBezTo>
                    <a:lnTo>
                      <a:pt x="2330" y="12337"/>
                    </a:lnTo>
                    <a:cubicBezTo>
                      <a:pt x="2654" y="13641"/>
                      <a:pt x="3950" y="14491"/>
                      <a:pt x="5285" y="14171"/>
                    </a:cubicBezTo>
                    <a:cubicBezTo>
                      <a:pt x="6580" y="13851"/>
                      <a:pt x="7431" y="12519"/>
                      <a:pt x="7107" y="11220"/>
                    </a:cubicBezTo>
                    <a:lnTo>
                      <a:pt x="4718" y="1780"/>
                    </a:lnTo>
                    <a:cubicBezTo>
                      <a:pt x="4435" y="480"/>
                      <a:pt x="3099" y="-245"/>
                      <a:pt x="1804"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89" name="Google Shape;789;p16"/>
              <p:cNvSpPr/>
              <p:nvPr/>
            </p:nvSpPr>
            <p:spPr>
              <a:xfrm>
                <a:off x="5984752" y="2555081"/>
                <a:ext cx="7034" cy="14237"/>
              </a:xfrm>
              <a:custGeom>
                <a:rect b="b" l="l" r="r" t="t"/>
                <a:pathLst>
                  <a:path extrusionOk="0" h="14237" w="7034">
                    <a:moveTo>
                      <a:pt x="1777" y="66"/>
                    </a:moveTo>
                    <a:cubicBezTo>
                      <a:pt x="481" y="386"/>
                      <a:pt x="-247" y="1714"/>
                      <a:pt x="77" y="3017"/>
                    </a:cubicBezTo>
                    <a:lnTo>
                      <a:pt x="2303" y="12458"/>
                    </a:lnTo>
                    <a:cubicBezTo>
                      <a:pt x="2627" y="13761"/>
                      <a:pt x="3963" y="14482"/>
                      <a:pt x="5258" y="14162"/>
                    </a:cubicBezTo>
                    <a:cubicBezTo>
                      <a:pt x="6554" y="13842"/>
                      <a:pt x="7282" y="12514"/>
                      <a:pt x="6958" y="11215"/>
                    </a:cubicBezTo>
                    <a:lnTo>
                      <a:pt x="4732" y="1900"/>
                    </a:lnTo>
                    <a:cubicBezTo>
                      <a:pt x="4408" y="596"/>
                      <a:pt x="3072"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0" name="Google Shape;790;p16"/>
              <p:cNvSpPr/>
              <p:nvPr/>
            </p:nvSpPr>
            <p:spPr>
              <a:xfrm>
                <a:off x="6004061" y="2584932"/>
                <a:ext cx="7149" cy="14237"/>
              </a:xfrm>
              <a:custGeom>
                <a:rect b="b" l="l" r="r" t="t"/>
                <a:pathLst>
                  <a:path extrusionOk="0" h="14237" w="7149">
                    <a:moveTo>
                      <a:pt x="1777" y="66"/>
                    </a:moveTo>
                    <a:cubicBezTo>
                      <a:pt x="482" y="386"/>
                      <a:pt x="-247" y="1714"/>
                      <a:pt x="77" y="3017"/>
                    </a:cubicBezTo>
                    <a:lnTo>
                      <a:pt x="2303" y="12457"/>
                    </a:lnTo>
                    <a:cubicBezTo>
                      <a:pt x="2627" y="13761"/>
                      <a:pt x="3963" y="14482"/>
                      <a:pt x="5258" y="14162"/>
                    </a:cubicBezTo>
                    <a:cubicBezTo>
                      <a:pt x="6554" y="13842"/>
                      <a:pt x="7404" y="12514"/>
                      <a:pt x="7080" y="11211"/>
                    </a:cubicBezTo>
                    <a:lnTo>
                      <a:pt x="4732" y="1900"/>
                    </a:lnTo>
                    <a:cubicBezTo>
                      <a:pt x="4408" y="596"/>
                      <a:pt x="3073"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1" name="Google Shape;791;p16"/>
              <p:cNvSpPr/>
              <p:nvPr/>
            </p:nvSpPr>
            <p:spPr>
              <a:xfrm>
                <a:off x="6025354" y="2597994"/>
                <a:ext cx="7149" cy="14236"/>
              </a:xfrm>
              <a:custGeom>
                <a:rect b="b" l="l" r="r" t="t"/>
                <a:pathLst>
                  <a:path extrusionOk="0" h="14236" w="7149">
                    <a:moveTo>
                      <a:pt x="1777" y="68"/>
                    </a:moveTo>
                    <a:cubicBezTo>
                      <a:pt x="482" y="387"/>
                      <a:pt x="-247" y="1715"/>
                      <a:pt x="77" y="3014"/>
                    </a:cubicBezTo>
                    <a:lnTo>
                      <a:pt x="2303" y="12455"/>
                    </a:lnTo>
                    <a:cubicBezTo>
                      <a:pt x="2627" y="13758"/>
                      <a:pt x="3963" y="14479"/>
                      <a:pt x="5258" y="14163"/>
                    </a:cubicBezTo>
                    <a:cubicBezTo>
                      <a:pt x="6554" y="13843"/>
                      <a:pt x="7404" y="12511"/>
                      <a:pt x="7080" y="11208"/>
                    </a:cubicBezTo>
                    <a:lnTo>
                      <a:pt x="4732" y="1897"/>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2" name="Google Shape;792;p16"/>
              <p:cNvSpPr/>
              <p:nvPr/>
            </p:nvSpPr>
            <p:spPr>
              <a:xfrm>
                <a:off x="6054590" y="2585822"/>
                <a:ext cx="7148" cy="14234"/>
              </a:xfrm>
              <a:custGeom>
                <a:rect b="b" l="l" r="r" t="t"/>
                <a:pathLst>
                  <a:path extrusionOk="0" h="14234" w="7148">
                    <a:moveTo>
                      <a:pt x="1891" y="67"/>
                    </a:moveTo>
                    <a:cubicBezTo>
                      <a:pt x="595" y="387"/>
                      <a:pt x="-255" y="1715"/>
                      <a:pt x="69" y="3019"/>
                    </a:cubicBezTo>
                    <a:lnTo>
                      <a:pt x="2417" y="12455"/>
                    </a:lnTo>
                    <a:cubicBezTo>
                      <a:pt x="2741" y="13758"/>
                      <a:pt x="4077" y="14479"/>
                      <a:pt x="5372" y="14159"/>
                    </a:cubicBezTo>
                    <a:cubicBezTo>
                      <a:pt x="6668" y="13839"/>
                      <a:pt x="7396" y="12516"/>
                      <a:pt x="7072" y="11212"/>
                    </a:cubicBezTo>
                    <a:lnTo>
                      <a:pt x="4846" y="1897"/>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3" name="Google Shape;793;p16"/>
              <p:cNvSpPr/>
              <p:nvPr/>
            </p:nvSpPr>
            <p:spPr>
              <a:xfrm>
                <a:off x="6068272" y="2583437"/>
                <a:ext cx="7148" cy="14238"/>
              </a:xfrm>
              <a:custGeom>
                <a:rect b="b" l="l" r="r" t="t"/>
                <a:pathLst>
                  <a:path extrusionOk="0" h="14238" w="7148">
                    <a:moveTo>
                      <a:pt x="1891" y="67"/>
                    </a:moveTo>
                    <a:cubicBezTo>
                      <a:pt x="595" y="387"/>
                      <a:pt x="-255" y="1719"/>
                      <a:pt x="69" y="3019"/>
                    </a:cubicBezTo>
                    <a:lnTo>
                      <a:pt x="2417" y="12459"/>
                    </a:lnTo>
                    <a:cubicBezTo>
                      <a:pt x="2741" y="13758"/>
                      <a:pt x="4077" y="14483"/>
                      <a:pt x="5372" y="14163"/>
                    </a:cubicBezTo>
                    <a:cubicBezTo>
                      <a:pt x="6668" y="13843"/>
                      <a:pt x="7396" y="12516"/>
                      <a:pt x="7072" y="11212"/>
                    </a:cubicBezTo>
                    <a:lnTo>
                      <a:pt x="4846" y="1901"/>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4" name="Google Shape;794;p16"/>
              <p:cNvSpPr/>
              <p:nvPr/>
            </p:nvSpPr>
            <p:spPr>
              <a:xfrm>
                <a:off x="6063212" y="2565245"/>
                <a:ext cx="7175" cy="14238"/>
              </a:xfrm>
              <a:custGeom>
                <a:rect b="b" l="l" r="r" t="t"/>
                <a:pathLst>
                  <a:path extrusionOk="0" h="14238" w="7175">
                    <a:moveTo>
                      <a:pt x="1891" y="75"/>
                    </a:moveTo>
                    <a:cubicBezTo>
                      <a:pt x="595" y="395"/>
                      <a:pt x="-255" y="1727"/>
                      <a:pt x="69" y="3026"/>
                    </a:cubicBezTo>
                    <a:lnTo>
                      <a:pt x="2417" y="12337"/>
                    </a:lnTo>
                    <a:cubicBezTo>
                      <a:pt x="2741" y="13640"/>
                      <a:pt x="4077" y="14491"/>
                      <a:pt x="5372" y="14171"/>
                    </a:cubicBezTo>
                    <a:cubicBezTo>
                      <a:pt x="6708" y="13851"/>
                      <a:pt x="7396" y="12523"/>
                      <a:pt x="7113" y="11224"/>
                    </a:cubicBezTo>
                    <a:lnTo>
                      <a:pt x="4846" y="1783"/>
                    </a:lnTo>
                    <a:cubicBezTo>
                      <a:pt x="4522" y="480"/>
                      <a:pt x="3226" y="-245"/>
                      <a:pt x="1891"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5" name="Google Shape;795;p16"/>
              <p:cNvSpPr/>
              <p:nvPr/>
            </p:nvSpPr>
            <p:spPr>
              <a:xfrm>
                <a:off x="6069331" y="2618257"/>
                <a:ext cx="7175" cy="14236"/>
              </a:xfrm>
              <a:custGeom>
                <a:rect b="b" l="l" r="r" t="t"/>
                <a:pathLst>
                  <a:path extrusionOk="0" h="14236" w="7175">
                    <a:moveTo>
                      <a:pt x="1804" y="74"/>
                    </a:moveTo>
                    <a:cubicBezTo>
                      <a:pt x="468" y="394"/>
                      <a:pt x="-221" y="1721"/>
                      <a:pt x="63" y="3025"/>
                    </a:cubicBezTo>
                    <a:lnTo>
                      <a:pt x="2330" y="12336"/>
                    </a:lnTo>
                    <a:cubicBezTo>
                      <a:pt x="2653" y="13639"/>
                      <a:pt x="3949" y="14489"/>
                      <a:pt x="5285" y="14169"/>
                    </a:cubicBezTo>
                    <a:cubicBezTo>
                      <a:pt x="6581" y="13849"/>
                      <a:pt x="7430" y="12522"/>
                      <a:pt x="7107" y="11218"/>
                    </a:cubicBezTo>
                    <a:lnTo>
                      <a:pt x="4718" y="1782"/>
                    </a:lnTo>
                    <a:cubicBezTo>
                      <a:pt x="4435" y="479"/>
                      <a:pt x="3099" y="-242"/>
                      <a:pt x="1804" y="7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6" name="Google Shape;796;p16"/>
              <p:cNvSpPr/>
              <p:nvPr/>
            </p:nvSpPr>
            <p:spPr>
              <a:xfrm>
                <a:off x="6052323" y="2610167"/>
                <a:ext cx="7175" cy="14226"/>
              </a:xfrm>
              <a:custGeom>
                <a:rect b="b" l="l" r="r" t="t"/>
                <a:pathLst>
                  <a:path extrusionOk="0" h="14226" w="7175">
                    <a:moveTo>
                      <a:pt x="1891" y="68"/>
                    </a:moveTo>
                    <a:cubicBezTo>
                      <a:pt x="595" y="388"/>
                      <a:pt x="-255" y="1715"/>
                      <a:pt x="69" y="3019"/>
                    </a:cubicBezTo>
                    <a:lnTo>
                      <a:pt x="2457" y="12330"/>
                    </a:lnTo>
                    <a:cubicBezTo>
                      <a:pt x="2741" y="13633"/>
                      <a:pt x="4077" y="14479"/>
                      <a:pt x="5372" y="14159"/>
                    </a:cubicBezTo>
                    <a:cubicBezTo>
                      <a:pt x="6708" y="13839"/>
                      <a:pt x="7396" y="12516"/>
                      <a:pt x="7113" y="11212"/>
                    </a:cubicBezTo>
                    <a:lnTo>
                      <a:pt x="4846" y="1897"/>
                    </a:lnTo>
                    <a:cubicBezTo>
                      <a:pt x="4562" y="594"/>
                      <a:pt x="3227" y="-252"/>
                      <a:pt x="189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7" name="Google Shape;797;p16"/>
              <p:cNvSpPr/>
              <p:nvPr/>
            </p:nvSpPr>
            <p:spPr>
              <a:xfrm>
                <a:off x="5990467" y="2536764"/>
                <a:ext cx="7149" cy="14236"/>
              </a:xfrm>
              <a:custGeom>
                <a:rect b="b" l="l" r="r" t="t"/>
                <a:pathLst>
                  <a:path extrusionOk="0" h="14236" w="7149">
                    <a:moveTo>
                      <a:pt x="1891" y="74"/>
                    </a:moveTo>
                    <a:cubicBezTo>
                      <a:pt x="595" y="394"/>
                      <a:pt x="-255" y="1726"/>
                      <a:pt x="69" y="3029"/>
                    </a:cubicBezTo>
                    <a:lnTo>
                      <a:pt x="2417" y="12340"/>
                    </a:lnTo>
                    <a:cubicBezTo>
                      <a:pt x="2741" y="13639"/>
                      <a:pt x="4077" y="14489"/>
                      <a:pt x="5372" y="14169"/>
                    </a:cubicBezTo>
                    <a:cubicBezTo>
                      <a:pt x="6667" y="13850"/>
                      <a:pt x="7396" y="12522"/>
                      <a:pt x="7073" y="11222"/>
                    </a:cubicBezTo>
                    <a:lnTo>
                      <a:pt x="4846" y="1782"/>
                    </a:lnTo>
                    <a:cubicBezTo>
                      <a:pt x="4522" y="479"/>
                      <a:pt x="3186" y="-242"/>
                      <a:pt x="1891" y="7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8" name="Google Shape;798;p16"/>
              <p:cNvSpPr/>
              <p:nvPr/>
            </p:nvSpPr>
            <p:spPr>
              <a:xfrm>
                <a:off x="6048550" y="2498394"/>
                <a:ext cx="7148" cy="14238"/>
              </a:xfrm>
              <a:custGeom>
                <a:rect b="b" l="l" r="r" t="t"/>
                <a:pathLst>
                  <a:path extrusionOk="0" h="14238" w="7148">
                    <a:moveTo>
                      <a:pt x="1777" y="67"/>
                    </a:moveTo>
                    <a:cubicBezTo>
                      <a:pt x="481" y="387"/>
                      <a:pt x="-247" y="1715"/>
                      <a:pt x="77" y="3019"/>
                    </a:cubicBezTo>
                    <a:lnTo>
                      <a:pt x="2303" y="12459"/>
                    </a:lnTo>
                    <a:cubicBezTo>
                      <a:pt x="2627" y="13762"/>
                      <a:pt x="3963" y="14483"/>
                      <a:pt x="5258" y="14163"/>
                    </a:cubicBezTo>
                    <a:cubicBezTo>
                      <a:pt x="6554" y="13843"/>
                      <a:pt x="7404" y="12516"/>
                      <a:pt x="7080" y="11212"/>
                    </a:cubicBezTo>
                    <a:lnTo>
                      <a:pt x="4732" y="1901"/>
                    </a:lnTo>
                    <a:cubicBezTo>
                      <a:pt x="4408" y="598"/>
                      <a:pt x="3072" y="-252"/>
                      <a:pt x="1777"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799" name="Google Shape;799;p16"/>
              <p:cNvSpPr/>
              <p:nvPr/>
            </p:nvSpPr>
            <p:spPr>
              <a:xfrm>
                <a:off x="6083088" y="2532163"/>
                <a:ext cx="7189" cy="14234"/>
              </a:xfrm>
              <a:custGeom>
                <a:rect b="b" l="l" r="r" t="t"/>
                <a:pathLst>
                  <a:path extrusionOk="0" h="14234" w="7189">
                    <a:moveTo>
                      <a:pt x="1931" y="68"/>
                    </a:moveTo>
                    <a:cubicBezTo>
                      <a:pt x="595" y="383"/>
                      <a:pt x="-255" y="1715"/>
                      <a:pt x="69" y="3019"/>
                    </a:cubicBezTo>
                    <a:lnTo>
                      <a:pt x="2458" y="12455"/>
                    </a:lnTo>
                    <a:cubicBezTo>
                      <a:pt x="2781" y="13759"/>
                      <a:pt x="4076" y="14479"/>
                      <a:pt x="5413" y="14159"/>
                    </a:cubicBezTo>
                    <a:cubicBezTo>
                      <a:pt x="6708" y="13840"/>
                      <a:pt x="7437" y="12516"/>
                      <a:pt x="7113" y="11212"/>
                    </a:cubicBezTo>
                    <a:lnTo>
                      <a:pt x="4846" y="1898"/>
                    </a:lnTo>
                    <a:cubicBezTo>
                      <a:pt x="4562" y="594"/>
                      <a:pt x="3227" y="-252"/>
                      <a:pt x="193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0" name="Google Shape;800;p16"/>
              <p:cNvSpPr/>
              <p:nvPr/>
            </p:nvSpPr>
            <p:spPr>
              <a:xfrm>
                <a:off x="6124291" y="2495423"/>
                <a:ext cx="7148" cy="14237"/>
              </a:xfrm>
              <a:custGeom>
                <a:rect b="b" l="l" r="r" t="t"/>
                <a:pathLst>
                  <a:path extrusionOk="0" h="14237" w="7148">
                    <a:moveTo>
                      <a:pt x="1777" y="75"/>
                    </a:moveTo>
                    <a:cubicBezTo>
                      <a:pt x="481" y="395"/>
                      <a:pt x="-247" y="1723"/>
                      <a:pt x="77" y="3022"/>
                    </a:cubicBezTo>
                    <a:lnTo>
                      <a:pt x="2303" y="12337"/>
                    </a:lnTo>
                    <a:cubicBezTo>
                      <a:pt x="2627" y="13641"/>
                      <a:pt x="3963" y="14487"/>
                      <a:pt x="5258" y="14171"/>
                    </a:cubicBezTo>
                    <a:cubicBezTo>
                      <a:pt x="6553" y="13851"/>
                      <a:pt x="7403" y="12519"/>
                      <a:pt x="7080" y="11216"/>
                    </a:cubicBezTo>
                    <a:lnTo>
                      <a:pt x="4732" y="1780"/>
                    </a:lnTo>
                    <a:cubicBezTo>
                      <a:pt x="4408" y="476"/>
                      <a:pt x="3072" y="-244"/>
                      <a:pt x="1777"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1" name="Google Shape;801;p16"/>
              <p:cNvSpPr/>
              <p:nvPr/>
            </p:nvSpPr>
            <p:spPr>
              <a:xfrm>
                <a:off x="6077049" y="2550141"/>
                <a:ext cx="7148" cy="14230"/>
              </a:xfrm>
              <a:custGeom>
                <a:rect b="b" l="l" r="r" t="t"/>
                <a:pathLst>
                  <a:path extrusionOk="0" h="14230" w="7148">
                    <a:moveTo>
                      <a:pt x="1777" y="68"/>
                    </a:moveTo>
                    <a:cubicBezTo>
                      <a:pt x="481" y="387"/>
                      <a:pt x="-247" y="1715"/>
                      <a:pt x="77" y="3019"/>
                    </a:cubicBezTo>
                    <a:lnTo>
                      <a:pt x="2303" y="12329"/>
                    </a:lnTo>
                    <a:cubicBezTo>
                      <a:pt x="2627" y="13633"/>
                      <a:pt x="3963" y="14483"/>
                      <a:pt x="5258" y="14163"/>
                    </a:cubicBezTo>
                    <a:cubicBezTo>
                      <a:pt x="6553" y="13843"/>
                      <a:pt x="7404" y="12511"/>
                      <a:pt x="7080" y="11212"/>
                    </a:cubicBezTo>
                    <a:lnTo>
                      <a:pt x="4732" y="1901"/>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2" name="Google Shape;802;p16"/>
              <p:cNvSpPr/>
              <p:nvPr/>
            </p:nvSpPr>
            <p:spPr>
              <a:xfrm>
                <a:off x="6088973" y="2574041"/>
                <a:ext cx="7174" cy="14226"/>
              </a:xfrm>
              <a:custGeom>
                <a:rect b="b" l="l" r="r" t="t"/>
                <a:pathLst>
                  <a:path extrusionOk="0" h="14226" w="7174">
                    <a:moveTo>
                      <a:pt x="1917" y="68"/>
                    </a:moveTo>
                    <a:cubicBezTo>
                      <a:pt x="621" y="388"/>
                      <a:pt x="-229" y="1715"/>
                      <a:pt x="55" y="3019"/>
                    </a:cubicBezTo>
                    <a:lnTo>
                      <a:pt x="2443" y="12330"/>
                    </a:lnTo>
                    <a:cubicBezTo>
                      <a:pt x="2767" y="13629"/>
                      <a:pt x="4062" y="14479"/>
                      <a:pt x="5398" y="14159"/>
                    </a:cubicBezTo>
                    <a:cubicBezTo>
                      <a:pt x="6694" y="13839"/>
                      <a:pt x="7422" y="12512"/>
                      <a:pt x="7098" y="11212"/>
                    </a:cubicBezTo>
                    <a:lnTo>
                      <a:pt x="4872" y="1897"/>
                    </a:lnTo>
                    <a:cubicBezTo>
                      <a:pt x="4548" y="594"/>
                      <a:pt x="3212" y="-252"/>
                      <a:pt x="191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3" name="Google Shape;803;p16"/>
              <p:cNvSpPr/>
              <p:nvPr/>
            </p:nvSpPr>
            <p:spPr>
              <a:xfrm>
                <a:off x="6100083" y="2500269"/>
                <a:ext cx="7174" cy="14116"/>
              </a:xfrm>
              <a:custGeom>
                <a:rect b="b" l="l" r="r" t="t"/>
                <a:pathLst>
                  <a:path extrusionOk="0" h="14116" w="7174">
                    <a:moveTo>
                      <a:pt x="1777" y="76"/>
                    </a:moveTo>
                    <a:cubicBezTo>
                      <a:pt x="481" y="395"/>
                      <a:pt x="-247" y="1594"/>
                      <a:pt x="77" y="2897"/>
                    </a:cubicBezTo>
                    <a:lnTo>
                      <a:pt x="2303" y="12337"/>
                    </a:lnTo>
                    <a:cubicBezTo>
                      <a:pt x="2627" y="13641"/>
                      <a:pt x="3963" y="14361"/>
                      <a:pt x="5258" y="14041"/>
                    </a:cubicBezTo>
                    <a:cubicBezTo>
                      <a:pt x="6554" y="13722"/>
                      <a:pt x="7404" y="12519"/>
                      <a:pt x="7120" y="11216"/>
                    </a:cubicBezTo>
                    <a:lnTo>
                      <a:pt x="4732" y="1780"/>
                    </a:lnTo>
                    <a:cubicBezTo>
                      <a:pt x="4408" y="476"/>
                      <a:pt x="3113"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4" name="Google Shape;804;p16"/>
              <p:cNvSpPr/>
              <p:nvPr/>
            </p:nvSpPr>
            <p:spPr>
              <a:xfrm>
                <a:off x="6110649" y="2474099"/>
                <a:ext cx="7035" cy="14229"/>
              </a:xfrm>
              <a:custGeom>
                <a:rect b="b" l="l" r="r" t="t"/>
                <a:pathLst>
                  <a:path extrusionOk="0" h="14229" w="7035">
                    <a:moveTo>
                      <a:pt x="1777" y="66"/>
                    </a:moveTo>
                    <a:cubicBezTo>
                      <a:pt x="481" y="386"/>
                      <a:pt x="-247" y="1714"/>
                      <a:pt x="77" y="3017"/>
                    </a:cubicBezTo>
                    <a:lnTo>
                      <a:pt x="2303" y="12332"/>
                    </a:lnTo>
                    <a:cubicBezTo>
                      <a:pt x="2627" y="13632"/>
                      <a:pt x="3963" y="14482"/>
                      <a:pt x="5258" y="14162"/>
                    </a:cubicBezTo>
                    <a:cubicBezTo>
                      <a:pt x="6554" y="13842"/>
                      <a:pt x="7283" y="12514"/>
                      <a:pt x="6958" y="11215"/>
                    </a:cubicBezTo>
                    <a:lnTo>
                      <a:pt x="4732" y="1900"/>
                    </a:lnTo>
                    <a:cubicBezTo>
                      <a:pt x="4408" y="596"/>
                      <a:pt x="3072"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5" name="Google Shape;805;p16"/>
              <p:cNvSpPr/>
              <p:nvPr/>
            </p:nvSpPr>
            <p:spPr>
              <a:xfrm>
                <a:off x="6098626" y="2471499"/>
                <a:ext cx="7034" cy="14230"/>
              </a:xfrm>
              <a:custGeom>
                <a:rect b="b" l="l" r="r" t="t"/>
                <a:pathLst>
                  <a:path extrusionOk="0" h="14230" w="7034">
                    <a:moveTo>
                      <a:pt x="1777" y="68"/>
                    </a:moveTo>
                    <a:cubicBezTo>
                      <a:pt x="481" y="387"/>
                      <a:pt x="-247" y="1715"/>
                      <a:pt x="77" y="3019"/>
                    </a:cubicBezTo>
                    <a:lnTo>
                      <a:pt x="2303" y="12329"/>
                    </a:lnTo>
                    <a:cubicBezTo>
                      <a:pt x="2627" y="13633"/>
                      <a:pt x="3922" y="14483"/>
                      <a:pt x="5258" y="14163"/>
                    </a:cubicBezTo>
                    <a:cubicBezTo>
                      <a:pt x="6554" y="13843"/>
                      <a:pt x="7282" y="12515"/>
                      <a:pt x="6958" y="11212"/>
                    </a:cubicBezTo>
                    <a:lnTo>
                      <a:pt x="4732" y="1901"/>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6" name="Google Shape;806;p16"/>
              <p:cNvSpPr/>
              <p:nvPr/>
            </p:nvSpPr>
            <p:spPr>
              <a:xfrm>
                <a:off x="6067253" y="2469499"/>
                <a:ext cx="7174" cy="14117"/>
              </a:xfrm>
              <a:custGeom>
                <a:rect b="b" l="l" r="r" t="t"/>
                <a:pathLst>
                  <a:path extrusionOk="0" h="14117" w="7174">
                    <a:moveTo>
                      <a:pt x="1777" y="76"/>
                    </a:moveTo>
                    <a:cubicBezTo>
                      <a:pt x="481" y="395"/>
                      <a:pt x="-247" y="1594"/>
                      <a:pt x="77" y="2897"/>
                    </a:cubicBezTo>
                    <a:lnTo>
                      <a:pt x="2303" y="12337"/>
                    </a:lnTo>
                    <a:cubicBezTo>
                      <a:pt x="2627" y="13641"/>
                      <a:pt x="3963" y="14361"/>
                      <a:pt x="5258" y="14042"/>
                    </a:cubicBezTo>
                    <a:cubicBezTo>
                      <a:pt x="6554" y="13722"/>
                      <a:pt x="7404" y="12519"/>
                      <a:pt x="7120" y="11216"/>
                    </a:cubicBezTo>
                    <a:lnTo>
                      <a:pt x="4732" y="1780"/>
                    </a:lnTo>
                    <a:cubicBezTo>
                      <a:pt x="4408" y="476"/>
                      <a:pt x="3113"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7" name="Google Shape;807;p16"/>
              <p:cNvSpPr/>
              <p:nvPr/>
            </p:nvSpPr>
            <p:spPr>
              <a:xfrm>
                <a:off x="6043255" y="2426135"/>
                <a:ext cx="7189" cy="14234"/>
              </a:xfrm>
              <a:custGeom>
                <a:rect b="b" l="l" r="r" t="t"/>
                <a:pathLst>
                  <a:path extrusionOk="0" h="14234" w="7189">
                    <a:moveTo>
                      <a:pt x="1931" y="68"/>
                    </a:moveTo>
                    <a:cubicBezTo>
                      <a:pt x="595" y="384"/>
                      <a:pt x="-255" y="1715"/>
                      <a:pt x="69" y="3019"/>
                    </a:cubicBezTo>
                    <a:lnTo>
                      <a:pt x="2457" y="12455"/>
                    </a:lnTo>
                    <a:cubicBezTo>
                      <a:pt x="2781" y="13758"/>
                      <a:pt x="4076" y="14479"/>
                      <a:pt x="5412" y="14159"/>
                    </a:cubicBezTo>
                    <a:cubicBezTo>
                      <a:pt x="6708" y="13839"/>
                      <a:pt x="7436" y="12516"/>
                      <a:pt x="7113" y="11212"/>
                    </a:cubicBezTo>
                    <a:lnTo>
                      <a:pt x="4846" y="1897"/>
                    </a:lnTo>
                    <a:cubicBezTo>
                      <a:pt x="4562" y="594"/>
                      <a:pt x="3227" y="-252"/>
                      <a:pt x="193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8" name="Google Shape;808;p16"/>
              <p:cNvSpPr/>
              <p:nvPr/>
            </p:nvSpPr>
            <p:spPr>
              <a:xfrm>
                <a:off x="6120243" y="2461982"/>
                <a:ext cx="7148" cy="14237"/>
              </a:xfrm>
              <a:custGeom>
                <a:rect b="b" l="l" r="r" t="t"/>
                <a:pathLst>
                  <a:path extrusionOk="0" h="14237" w="7148">
                    <a:moveTo>
                      <a:pt x="1777" y="76"/>
                    </a:moveTo>
                    <a:cubicBezTo>
                      <a:pt x="481" y="395"/>
                      <a:pt x="-247" y="1723"/>
                      <a:pt x="77" y="3022"/>
                    </a:cubicBezTo>
                    <a:lnTo>
                      <a:pt x="2303" y="12337"/>
                    </a:lnTo>
                    <a:cubicBezTo>
                      <a:pt x="2627" y="13641"/>
                      <a:pt x="3963" y="14487"/>
                      <a:pt x="5258" y="14171"/>
                    </a:cubicBezTo>
                    <a:cubicBezTo>
                      <a:pt x="6553" y="13851"/>
                      <a:pt x="7403" y="12519"/>
                      <a:pt x="7080" y="11216"/>
                    </a:cubicBezTo>
                    <a:lnTo>
                      <a:pt x="4732" y="1780"/>
                    </a:lnTo>
                    <a:cubicBezTo>
                      <a:pt x="4408" y="476"/>
                      <a:pt x="3072"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09" name="Google Shape;809;p16"/>
              <p:cNvSpPr/>
              <p:nvPr/>
            </p:nvSpPr>
            <p:spPr>
              <a:xfrm>
                <a:off x="6085720" y="2446558"/>
                <a:ext cx="7189" cy="14116"/>
              </a:xfrm>
              <a:custGeom>
                <a:rect b="b" l="l" r="r" t="t"/>
                <a:pathLst>
                  <a:path extrusionOk="0" h="14116" w="7189">
                    <a:moveTo>
                      <a:pt x="1931" y="76"/>
                    </a:moveTo>
                    <a:cubicBezTo>
                      <a:pt x="595" y="395"/>
                      <a:pt x="-255" y="1598"/>
                      <a:pt x="69" y="2897"/>
                    </a:cubicBezTo>
                    <a:lnTo>
                      <a:pt x="2457" y="12337"/>
                    </a:lnTo>
                    <a:cubicBezTo>
                      <a:pt x="2781" y="13641"/>
                      <a:pt x="4076" y="14361"/>
                      <a:pt x="5413" y="14041"/>
                    </a:cubicBezTo>
                    <a:cubicBezTo>
                      <a:pt x="6708" y="13722"/>
                      <a:pt x="7437" y="12519"/>
                      <a:pt x="7113" y="11220"/>
                    </a:cubicBezTo>
                    <a:lnTo>
                      <a:pt x="4846" y="1780"/>
                    </a:lnTo>
                    <a:cubicBezTo>
                      <a:pt x="4562" y="476"/>
                      <a:pt x="3227" y="-244"/>
                      <a:pt x="1931"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0" name="Google Shape;810;p16"/>
              <p:cNvSpPr/>
              <p:nvPr/>
            </p:nvSpPr>
            <p:spPr>
              <a:xfrm>
                <a:off x="6101264" y="2523404"/>
                <a:ext cx="7141" cy="14238"/>
              </a:xfrm>
              <a:custGeom>
                <a:rect b="b" l="l" r="r" t="t"/>
                <a:pathLst>
                  <a:path extrusionOk="0" h="14238" w="7141">
                    <a:moveTo>
                      <a:pt x="1891" y="67"/>
                    </a:moveTo>
                    <a:cubicBezTo>
                      <a:pt x="595" y="387"/>
                      <a:pt x="-255" y="1715"/>
                      <a:pt x="69" y="3019"/>
                    </a:cubicBezTo>
                    <a:lnTo>
                      <a:pt x="2417" y="12455"/>
                    </a:lnTo>
                    <a:cubicBezTo>
                      <a:pt x="2741" y="13758"/>
                      <a:pt x="3956" y="14483"/>
                      <a:pt x="5251" y="14163"/>
                    </a:cubicBezTo>
                    <a:cubicBezTo>
                      <a:pt x="6546" y="13843"/>
                      <a:pt x="7396" y="12516"/>
                      <a:pt x="7073" y="11212"/>
                    </a:cubicBezTo>
                    <a:lnTo>
                      <a:pt x="4846" y="1897"/>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1" name="Google Shape;811;p16"/>
              <p:cNvSpPr/>
              <p:nvPr/>
            </p:nvSpPr>
            <p:spPr>
              <a:xfrm>
                <a:off x="6009736" y="2493192"/>
                <a:ext cx="7148" cy="14234"/>
              </a:xfrm>
              <a:custGeom>
                <a:rect b="b" l="l" r="r" t="t"/>
                <a:pathLst>
                  <a:path extrusionOk="0" h="14234" w="7148">
                    <a:moveTo>
                      <a:pt x="1891" y="68"/>
                    </a:moveTo>
                    <a:cubicBezTo>
                      <a:pt x="595" y="388"/>
                      <a:pt x="-255" y="1715"/>
                      <a:pt x="69" y="3019"/>
                    </a:cubicBezTo>
                    <a:lnTo>
                      <a:pt x="2417" y="12455"/>
                    </a:lnTo>
                    <a:cubicBezTo>
                      <a:pt x="2741" y="13758"/>
                      <a:pt x="4077" y="14479"/>
                      <a:pt x="5372" y="14159"/>
                    </a:cubicBezTo>
                    <a:cubicBezTo>
                      <a:pt x="6667" y="13839"/>
                      <a:pt x="7396" y="12516"/>
                      <a:pt x="7072" y="11212"/>
                    </a:cubicBezTo>
                    <a:lnTo>
                      <a:pt x="4846" y="1897"/>
                    </a:lnTo>
                    <a:cubicBezTo>
                      <a:pt x="4522" y="594"/>
                      <a:pt x="3186" y="-252"/>
                      <a:pt x="189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2" name="Google Shape;812;p16"/>
              <p:cNvSpPr/>
              <p:nvPr/>
            </p:nvSpPr>
            <p:spPr>
              <a:xfrm>
                <a:off x="6032074" y="2475103"/>
                <a:ext cx="7176" cy="14229"/>
              </a:xfrm>
              <a:custGeom>
                <a:rect b="b" l="l" r="r" t="t"/>
                <a:pathLst>
                  <a:path extrusionOk="0" h="14229" w="7176">
                    <a:moveTo>
                      <a:pt x="1777" y="66"/>
                    </a:moveTo>
                    <a:cubicBezTo>
                      <a:pt x="481" y="386"/>
                      <a:pt x="-247" y="1714"/>
                      <a:pt x="77" y="3017"/>
                    </a:cubicBezTo>
                    <a:lnTo>
                      <a:pt x="2303" y="12332"/>
                    </a:lnTo>
                    <a:cubicBezTo>
                      <a:pt x="2627" y="13632"/>
                      <a:pt x="3963" y="14482"/>
                      <a:pt x="5258" y="14162"/>
                    </a:cubicBezTo>
                    <a:cubicBezTo>
                      <a:pt x="6594" y="13842"/>
                      <a:pt x="7404" y="12514"/>
                      <a:pt x="7120" y="11211"/>
                    </a:cubicBezTo>
                    <a:lnTo>
                      <a:pt x="4732" y="1900"/>
                    </a:lnTo>
                    <a:cubicBezTo>
                      <a:pt x="4408" y="597"/>
                      <a:pt x="3113"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3" name="Google Shape;813;p16"/>
              <p:cNvSpPr/>
              <p:nvPr/>
            </p:nvSpPr>
            <p:spPr>
              <a:xfrm>
                <a:off x="6037418" y="2525970"/>
                <a:ext cx="7148" cy="14116"/>
              </a:xfrm>
              <a:custGeom>
                <a:rect b="b" l="l" r="r" t="t"/>
                <a:pathLst>
                  <a:path extrusionOk="0" h="14116" w="7148">
                    <a:moveTo>
                      <a:pt x="1777" y="76"/>
                    </a:moveTo>
                    <a:cubicBezTo>
                      <a:pt x="481" y="395"/>
                      <a:pt x="-247" y="1594"/>
                      <a:pt x="77" y="2897"/>
                    </a:cubicBezTo>
                    <a:lnTo>
                      <a:pt x="2303" y="12337"/>
                    </a:lnTo>
                    <a:cubicBezTo>
                      <a:pt x="2627" y="13641"/>
                      <a:pt x="3922" y="14361"/>
                      <a:pt x="5258" y="14041"/>
                    </a:cubicBezTo>
                    <a:cubicBezTo>
                      <a:pt x="6554" y="13722"/>
                      <a:pt x="7404" y="12519"/>
                      <a:pt x="7080" y="11216"/>
                    </a:cubicBezTo>
                    <a:lnTo>
                      <a:pt x="4732" y="1780"/>
                    </a:lnTo>
                    <a:cubicBezTo>
                      <a:pt x="4408" y="476"/>
                      <a:pt x="3072"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4" name="Google Shape;814;p16"/>
              <p:cNvSpPr/>
              <p:nvPr/>
            </p:nvSpPr>
            <p:spPr>
              <a:xfrm>
                <a:off x="6022642" y="2561108"/>
                <a:ext cx="7148" cy="14227"/>
              </a:xfrm>
              <a:custGeom>
                <a:rect b="b" l="l" r="r" t="t"/>
                <a:pathLst>
                  <a:path extrusionOk="0" h="14227" w="7148">
                    <a:moveTo>
                      <a:pt x="1777" y="68"/>
                    </a:moveTo>
                    <a:cubicBezTo>
                      <a:pt x="481" y="387"/>
                      <a:pt x="-247" y="1711"/>
                      <a:pt x="77" y="3015"/>
                    </a:cubicBezTo>
                    <a:lnTo>
                      <a:pt x="2303" y="12329"/>
                    </a:lnTo>
                    <a:cubicBezTo>
                      <a:pt x="2627" y="13633"/>
                      <a:pt x="3963" y="14479"/>
                      <a:pt x="5258" y="14159"/>
                    </a:cubicBezTo>
                    <a:cubicBezTo>
                      <a:pt x="6554" y="13839"/>
                      <a:pt x="7404" y="12512"/>
                      <a:pt x="7080" y="11208"/>
                    </a:cubicBezTo>
                    <a:lnTo>
                      <a:pt x="4732" y="1897"/>
                    </a:lnTo>
                    <a:cubicBezTo>
                      <a:pt x="4408" y="594"/>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5" name="Google Shape;815;p16"/>
              <p:cNvSpPr/>
              <p:nvPr/>
            </p:nvSpPr>
            <p:spPr>
              <a:xfrm>
                <a:off x="6017075" y="2523859"/>
                <a:ext cx="14405" cy="5923"/>
              </a:xfrm>
              <a:custGeom>
                <a:rect b="b" l="l" r="r" t="t"/>
                <a:pathLst>
                  <a:path extrusionOk="0" h="5923" w="14405">
                    <a:moveTo>
                      <a:pt x="11797" y="12"/>
                    </a:moveTo>
                    <a:lnTo>
                      <a:pt x="2203" y="988"/>
                    </a:lnTo>
                    <a:cubicBezTo>
                      <a:pt x="867" y="1126"/>
                      <a:pt x="-145" y="2360"/>
                      <a:pt x="17" y="3696"/>
                    </a:cubicBezTo>
                    <a:cubicBezTo>
                      <a:pt x="139" y="5028"/>
                      <a:pt x="1353" y="6052"/>
                      <a:pt x="2689" y="5911"/>
                    </a:cubicBezTo>
                    <a:lnTo>
                      <a:pt x="12283" y="4935"/>
                    </a:lnTo>
                    <a:cubicBezTo>
                      <a:pt x="13619" y="4797"/>
                      <a:pt x="14550" y="3567"/>
                      <a:pt x="14388" y="2231"/>
                    </a:cubicBezTo>
                    <a:cubicBezTo>
                      <a:pt x="14267"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6" name="Google Shape;816;p16"/>
              <p:cNvSpPr/>
              <p:nvPr/>
            </p:nvSpPr>
            <p:spPr>
              <a:xfrm>
                <a:off x="6023995" y="2510926"/>
                <a:ext cx="14406" cy="5923"/>
              </a:xfrm>
              <a:custGeom>
                <a:rect b="b" l="l" r="r" t="t"/>
                <a:pathLst>
                  <a:path extrusionOk="0" h="5923" w="14406">
                    <a:moveTo>
                      <a:pt x="11678" y="12"/>
                    </a:moveTo>
                    <a:lnTo>
                      <a:pt x="2083" y="1114"/>
                    </a:lnTo>
                    <a:cubicBezTo>
                      <a:pt x="748" y="1255"/>
                      <a:pt x="-143" y="2360"/>
                      <a:pt x="19" y="3692"/>
                    </a:cubicBezTo>
                    <a:cubicBezTo>
                      <a:pt x="140" y="5028"/>
                      <a:pt x="1234" y="6052"/>
                      <a:pt x="2569" y="5911"/>
                    </a:cubicBezTo>
                    <a:lnTo>
                      <a:pt x="12163" y="4939"/>
                    </a:lnTo>
                    <a:cubicBezTo>
                      <a:pt x="13499" y="4797"/>
                      <a:pt x="14552" y="3567"/>
                      <a:pt x="14390" y="2231"/>
                    </a:cubicBezTo>
                    <a:cubicBezTo>
                      <a:pt x="14268" y="895"/>
                      <a:pt x="13014"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7" name="Google Shape;817;p16"/>
              <p:cNvSpPr/>
              <p:nvPr/>
            </p:nvSpPr>
            <p:spPr>
              <a:xfrm>
                <a:off x="6000154" y="2514750"/>
                <a:ext cx="14406" cy="5923"/>
              </a:xfrm>
              <a:custGeom>
                <a:rect b="b" l="l" r="r" t="t"/>
                <a:pathLst>
                  <a:path extrusionOk="0" h="5923" w="14406">
                    <a:moveTo>
                      <a:pt x="11837" y="13"/>
                    </a:moveTo>
                    <a:lnTo>
                      <a:pt x="2243" y="985"/>
                    </a:lnTo>
                    <a:cubicBezTo>
                      <a:pt x="907" y="1126"/>
                      <a:pt x="-145" y="2357"/>
                      <a:pt x="16" y="3693"/>
                    </a:cubicBezTo>
                    <a:cubicBezTo>
                      <a:pt x="138" y="5029"/>
                      <a:pt x="1393" y="6049"/>
                      <a:pt x="2729" y="5911"/>
                    </a:cubicBezTo>
                    <a:lnTo>
                      <a:pt x="12323" y="4936"/>
                    </a:lnTo>
                    <a:cubicBezTo>
                      <a:pt x="13659" y="4794"/>
                      <a:pt x="14550" y="3563"/>
                      <a:pt x="14387" y="2232"/>
                    </a:cubicBezTo>
                    <a:cubicBezTo>
                      <a:pt x="14266"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8" name="Google Shape;818;p16"/>
              <p:cNvSpPr/>
              <p:nvPr/>
            </p:nvSpPr>
            <p:spPr>
              <a:xfrm>
                <a:off x="6021130" y="2496688"/>
                <a:ext cx="14552" cy="5923"/>
              </a:xfrm>
              <a:custGeom>
                <a:rect b="b" l="l" r="r" t="t"/>
                <a:pathLst>
                  <a:path extrusionOk="0" h="5923" w="14552">
                    <a:moveTo>
                      <a:pt x="11831" y="12"/>
                    </a:moveTo>
                    <a:lnTo>
                      <a:pt x="2236" y="988"/>
                    </a:lnTo>
                    <a:cubicBezTo>
                      <a:pt x="900" y="1126"/>
                      <a:pt x="-112" y="2360"/>
                      <a:pt x="10" y="3696"/>
                    </a:cubicBezTo>
                    <a:cubicBezTo>
                      <a:pt x="172" y="5028"/>
                      <a:pt x="1386" y="6052"/>
                      <a:pt x="2722" y="5910"/>
                    </a:cubicBezTo>
                    <a:lnTo>
                      <a:pt x="12316" y="4809"/>
                    </a:lnTo>
                    <a:cubicBezTo>
                      <a:pt x="13652" y="4672"/>
                      <a:pt x="14664" y="3567"/>
                      <a:pt x="14543" y="2231"/>
                    </a:cubicBezTo>
                    <a:cubicBezTo>
                      <a:pt x="14380" y="895"/>
                      <a:pt x="13166" y="-125"/>
                      <a:pt x="11831"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19" name="Google Shape;819;p16"/>
              <p:cNvSpPr/>
              <p:nvPr/>
            </p:nvSpPr>
            <p:spPr>
              <a:xfrm>
                <a:off x="6019788" y="2539395"/>
                <a:ext cx="14406" cy="5923"/>
              </a:xfrm>
              <a:custGeom>
                <a:rect b="b" l="l" r="r" t="t"/>
                <a:pathLst>
                  <a:path extrusionOk="0" h="5923" w="14406">
                    <a:moveTo>
                      <a:pt x="11837" y="13"/>
                    </a:moveTo>
                    <a:lnTo>
                      <a:pt x="2243" y="985"/>
                    </a:lnTo>
                    <a:cubicBezTo>
                      <a:pt x="907" y="1126"/>
                      <a:pt x="-146" y="2361"/>
                      <a:pt x="17" y="3693"/>
                    </a:cubicBezTo>
                    <a:cubicBezTo>
                      <a:pt x="138" y="5029"/>
                      <a:pt x="1393" y="6049"/>
                      <a:pt x="2728" y="5911"/>
                    </a:cubicBezTo>
                    <a:lnTo>
                      <a:pt x="12322" y="4810"/>
                    </a:lnTo>
                    <a:cubicBezTo>
                      <a:pt x="13659" y="4669"/>
                      <a:pt x="14549" y="3563"/>
                      <a:pt x="14387" y="2232"/>
                    </a:cubicBezTo>
                    <a:cubicBezTo>
                      <a:pt x="14265"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0" name="Google Shape;820;p16"/>
              <p:cNvSpPr/>
              <p:nvPr/>
            </p:nvSpPr>
            <p:spPr>
              <a:xfrm>
                <a:off x="6029746" y="2548892"/>
                <a:ext cx="14406" cy="5923"/>
              </a:xfrm>
              <a:custGeom>
                <a:rect b="b" l="l" r="r" t="t"/>
                <a:pathLst>
                  <a:path extrusionOk="0" h="5923" w="14406">
                    <a:moveTo>
                      <a:pt x="11837" y="13"/>
                    </a:moveTo>
                    <a:lnTo>
                      <a:pt x="2243" y="985"/>
                    </a:lnTo>
                    <a:cubicBezTo>
                      <a:pt x="907" y="1126"/>
                      <a:pt x="-146" y="2361"/>
                      <a:pt x="17" y="3693"/>
                    </a:cubicBezTo>
                    <a:cubicBezTo>
                      <a:pt x="138" y="5029"/>
                      <a:pt x="1393" y="6049"/>
                      <a:pt x="2728" y="5911"/>
                    </a:cubicBezTo>
                    <a:lnTo>
                      <a:pt x="12323" y="4810"/>
                    </a:lnTo>
                    <a:cubicBezTo>
                      <a:pt x="13659" y="4669"/>
                      <a:pt x="14549" y="3563"/>
                      <a:pt x="14387" y="2231"/>
                    </a:cubicBezTo>
                    <a:cubicBezTo>
                      <a:pt x="14266"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1" name="Google Shape;821;p16"/>
              <p:cNvSpPr/>
              <p:nvPr/>
            </p:nvSpPr>
            <p:spPr>
              <a:xfrm>
                <a:off x="6052658" y="2540044"/>
                <a:ext cx="14405" cy="5922"/>
              </a:xfrm>
              <a:custGeom>
                <a:rect b="b" l="l" r="r" t="t"/>
                <a:pathLst>
                  <a:path extrusionOk="0" h="5922" w="14405">
                    <a:moveTo>
                      <a:pt x="11797" y="12"/>
                    </a:moveTo>
                    <a:lnTo>
                      <a:pt x="2203" y="988"/>
                    </a:lnTo>
                    <a:cubicBezTo>
                      <a:pt x="867" y="1125"/>
                      <a:pt x="-145" y="2360"/>
                      <a:pt x="17" y="3692"/>
                    </a:cubicBezTo>
                    <a:cubicBezTo>
                      <a:pt x="138" y="5028"/>
                      <a:pt x="1393" y="6048"/>
                      <a:pt x="2729" y="5910"/>
                    </a:cubicBezTo>
                    <a:lnTo>
                      <a:pt x="12283" y="4809"/>
                    </a:lnTo>
                    <a:cubicBezTo>
                      <a:pt x="13619" y="4672"/>
                      <a:pt x="14550" y="3567"/>
                      <a:pt x="14388" y="2231"/>
                    </a:cubicBezTo>
                    <a:cubicBezTo>
                      <a:pt x="14266"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2" name="Google Shape;822;p16"/>
              <p:cNvSpPr/>
              <p:nvPr/>
            </p:nvSpPr>
            <p:spPr>
              <a:xfrm>
                <a:off x="6044441" y="2480601"/>
                <a:ext cx="14406" cy="5927"/>
              </a:xfrm>
              <a:custGeom>
                <a:rect b="b" l="l" r="r" t="t"/>
                <a:pathLst>
                  <a:path extrusionOk="0" h="5927" w="14406">
                    <a:moveTo>
                      <a:pt x="11837" y="12"/>
                    </a:moveTo>
                    <a:lnTo>
                      <a:pt x="2243" y="988"/>
                    </a:lnTo>
                    <a:cubicBezTo>
                      <a:pt x="907" y="1130"/>
                      <a:pt x="-146" y="2360"/>
                      <a:pt x="17" y="3696"/>
                    </a:cubicBezTo>
                    <a:cubicBezTo>
                      <a:pt x="138" y="5028"/>
                      <a:pt x="1393" y="6052"/>
                      <a:pt x="2728" y="5915"/>
                    </a:cubicBezTo>
                    <a:lnTo>
                      <a:pt x="12322" y="4939"/>
                    </a:lnTo>
                    <a:cubicBezTo>
                      <a:pt x="13659" y="4797"/>
                      <a:pt x="14549" y="3567"/>
                      <a:pt x="14387"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3" name="Google Shape;823;p16"/>
              <p:cNvSpPr/>
              <p:nvPr/>
            </p:nvSpPr>
            <p:spPr>
              <a:xfrm>
                <a:off x="6063028" y="2458295"/>
                <a:ext cx="14552" cy="5923"/>
              </a:xfrm>
              <a:custGeom>
                <a:rect b="b" l="l" r="r" t="t"/>
                <a:pathLst>
                  <a:path extrusionOk="0" h="5923" w="14552">
                    <a:moveTo>
                      <a:pt x="11831" y="13"/>
                    </a:moveTo>
                    <a:lnTo>
                      <a:pt x="2237" y="985"/>
                    </a:lnTo>
                    <a:cubicBezTo>
                      <a:pt x="900" y="1126"/>
                      <a:pt x="-112" y="2361"/>
                      <a:pt x="10" y="3693"/>
                    </a:cubicBezTo>
                    <a:cubicBezTo>
                      <a:pt x="172" y="5029"/>
                      <a:pt x="1386" y="6049"/>
                      <a:pt x="2722" y="5911"/>
                    </a:cubicBezTo>
                    <a:lnTo>
                      <a:pt x="12316" y="4936"/>
                    </a:lnTo>
                    <a:cubicBezTo>
                      <a:pt x="13652" y="4798"/>
                      <a:pt x="14664" y="3563"/>
                      <a:pt x="14543" y="2227"/>
                    </a:cubicBezTo>
                    <a:cubicBezTo>
                      <a:pt x="14421" y="896"/>
                      <a:pt x="13166" y="-128"/>
                      <a:pt x="11831"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4" name="Google Shape;824;p16"/>
              <p:cNvSpPr/>
              <p:nvPr/>
            </p:nvSpPr>
            <p:spPr>
              <a:xfrm>
                <a:off x="6037195" y="2558204"/>
                <a:ext cx="14406" cy="5927"/>
              </a:xfrm>
              <a:custGeom>
                <a:rect b="b" l="l" r="r" t="t"/>
                <a:pathLst>
                  <a:path extrusionOk="0" h="5927" w="14406">
                    <a:moveTo>
                      <a:pt x="11837" y="12"/>
                    </a:moveTo>
                    <a:lnTo>
                      <a:pt x="2243" y="1114"/>
                    </a:lnTo>
                    <a:cubicBezTo>
                      <a:pt x="907" y="1255"/>
                      <a:pt x="-146" y="2360"/>
                      <a:pt x="17" y="3696"/>
                    </a:cubicBezTo>
                    <a:cubicBezTo>
                      <a:pt x="138" y="5028"/>
                      <a:pt x="1393" y="6052"/>
                      <a:pt x="2729" y="5915"/>
                    </a:cubicBezTo>
                    <a:lnTo>
                      <a:pt x="12323" y="4939"/>
                    </a:lnTo>
                    <a:cubicBezTo>
                      <a:pt x="13659" y="4797"/>
                      <a:pt x="14549" y="3567"/>
                      <a:pt x="14388"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5" name="Google Shape;825;p16"/>
              <p:cNvSpPr/>
              <p:nvPr/>
            </p:nvSpPr>
            <p:spPr>
              <a:xfrm>
                <a:off x="5998055" y="2556556"/>
                <a:ext cx="14432" cy="5922"/>
              </a:xfrm>
              <a:custGeom>
                <a:rect b="b" l="l" r="r" t="t"/>
                <a:pathLst>
                  <a:path extrusionOk="0" h="5922" w="14432">
                    <a:moveTo>
                      <a:pt x="11710" y="12"/>
                    </a:moveTo>
                    <a:lnTo>
                      <a:pt x="2116" y="1113"/>
                    </a:lnTo>
                    <a:cubicBezTo>
                      <a:pt x="780" y="1251"/>
                      <a:pt x="-110" y="2356"/>
                      <a:pt x="11" y="3692"/>
                    </a:cubicBezTo>
                    <a:cubicBezTo>
                      <a:pt x="133" y="5024"/>
                      <a:pt x="1266" y="6048"/>
                      <a:pt x="2602" y="5910"/>
                    </a:cubicBezTo>
                    <a:lnTo>
                      <a:pt x="12196" y="4935"/>
                    </a:lnTo>
                    <a:cubicBezTo>
                      <a:pt x="13532" y="4797"/>
                      <a:pt x="14544" y="3563"/>
                      <a:pt x="14423"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6" name="Google Shape;826;p16"/>
              <p:cNvSpPr/>
              <p:nvPr/>
            </p:nvSpPr>
            <p:spPr>
              <a:xfrm>
                <a:off x="6055086" y="2526677"/>
                <a:ext cx="14407" cy="5922"/>
              </a:xfrm>
              <a:custGeom>
                <a:rect b="b" l="l" r="r" t="t"/>
                <a:pathLst>
                  <a:path extrusionOk="0" h="5922" w="14407">
                    <a:moveTo>
                      <a:pt x="11717" y="12"/>
                    </a:moveTo>
                    <a:lnTo>
                      <a:pt x="2123" y="1113"/>
                    </a:lnTo>
                    <a:cubicBezTo>
                      <a:pt x="787" y="1255"/>
                      <a:pt x="-144" y="2360"/>
                      <a:pt x="18" y="3692"/>
                    </a:cubicBezTo>
                    <a:cubicBezTo>
                      <a:pt x="140" y="5028"/>
                      <a:pt x="1395" y="6048"/>
                      <a:pt x="2730" y="5910"/>
                    </a:cubicBezTo>
                    <a:lnTo>
                      <a:pt x="12324" y="4935"/>
                    </a:lnTo>
                    <a:cubicBezTo>
                      <a:pt x="13660" y="4797"/>
                      <a:pt x="14551" y="3567"/>
                      <a:pt x="14389" y="2231"/>
                    </a:cubicBezTo>
                    <a:cubicBezTo>
                      <a:pt x="14268" y="899"/>
                      <a:pt x="13013" y="-125"/>
                      <a:pt x="1171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7" name="Google Shape;827;p16"/>
              <p:cNvSpPr/>
              <p:nvPr/>
            </p:nvSpPr>
            <p:spPr>
              <a:xfrm>
                <a:off x="6079941" y="2518245"/>
                <a:ext cx="14400" cy="5919"/>
              </a:xfrm>
              <a:custGeom>
                <a:rect b="b" l="l" r="r" t="t"/>
                <a:pathLst>
                  <a:path extrusionOk="0" h="5919" w="14400">
                    <a:moveTo>
                      <a:pt x="11678" y="12"/>
                    </a:moveTo>
                    <a:lnTo>
                      <a:pt x="2084" y="1113"/>
                    </a:lnTo>
                    <a:cubicBezTo>
                      <a:pt x="747" y="1251"/>
                      <a:pt x="-143" y="2356"/>
                      <a:pt x="19" y="3692"/>
                    </a:cubicBezTo>
                    <a:cubicBezTo>
                      <a:pt x="140" y="5024"/>
                      <a:pt x="1355" y="6048"/>
                      <a:pt x="2690" y="5906"/>
                    </a:cubicBezTo>
                    <a:lnTo>
                      <a:pt x="12284" y="4935"/>
                    </a:lnTo>
                    <a:cubicBezTo>
                      <a:pt x="13621" y="4793"/>
                      <a:pt x="14511" y="3562"/>
                      <a:pt x="14390" y="2231"/>
                    </a:cubicBezTo>
                    <a:cubicBezTo>
                      <a:pt x="14268" y="895"/>
                      <a:pt x="13013"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8" name="Google Shape;828;p16"/>
              <p:cNvSpPr/>
              <p:nvPr/>
            </p:nvSpPr>
            <p:spPr>
              <a:xfrm>
                <a:off x="6080515" y="2500089"/>
                <a:ext cx="14433" cy="5919"/>
              </a:xfrm>
              <a:custGeom>
                <a:rect b="b" l="l" r="r" t="t"/>
                <a:pathLst>
                  <a:path extrusionOk="0" h="5919" w="14433">
                    <a:moveTo>
                      <a:pt x="11710" y="12"/>
                    </a:moveTo>
                    <a:lnTo>
                      <a:pt x="2116" y="1114"/>
                    </a:lnTo>
                    <a:cubicBezTo>
                      <a:pt x="780" y="1251"/>
                      <a:pt x="-110" y="2356"/>
                      <a:pt x="11" y="3692"/>
                    </a:cubicBezTo>
                    <a:cubicBezTo>
                      <a:pt x="173" y="5024"/>
                      <a:pt x="1387" y="6048"/>
                      <a:pt x="2723" y="5907"/>
                    </a:cubicBezTo>
                    <a:lnTo>
                      <a:pt x="12317" y="4935"/>
                    </a:lnTo>
                    <a:cubicBezTo>
                      <a:pt x="13653" y="4793"/>
                      <a:pt x="14544" y="3563"/>
                      <a:pt x="14422"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29" name="Google Shape;829;p16"/>
              <p:cNvSpPr/>
              <p:nvPr/>
            </p:nvSpPr>
            <p:spPr>
              <a:xfrm>
                <a:off x="6108447" y="2501340"/>
                <a:ext cx="14433" cy="5923"/>
              </a:xfrm>
              <a:custGeom>
                <a:rect b="b" l="l" r="r" t="t"/>
                <a:pathLst>
                  <a:path extrusionOk="0" h="5923" w="14433">
                    <a:moveTo>
                      <a:pt x="11710" y="12"/>
                    </a:moveTo>
                    <a:lnTo>
                      <a:pt x="2116" y="1114"/>
                    </a:lnTo>
                    <a:cubicBezTo>
                      <a:pt x="780" y="1255"/>
                      <a:pt x="-110" y="2356"/>
                      <a:pt x="11" y="3692"/>
                    </a:cubicBezTo>
                    <a:cubicBezTo>
                      <a:pt x="173" y="5028"/>
                      <a:pt x="1388" y="6048"/>
                      <a:pt x="2723" y="5911"/>
                    </a:cubicBezTo>
                    <a:lnTo>
                      <a:pt x="12317" y="4935"/>
                    </a:lnTo>
                    <a:cubicBezTo>
                      <a:pt x="13653" y="4797"/>
                      <a:pt x="14544" y="3563"/>
                      <a:pt x="14423" y="2231"/>
                    </a:cubicBezTo>
                    <a:cubicBezTo>
                      <a:pt x="1430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0" name="Google Shape;830;p16"/>
              <p:cNvSpPr/>
              <p:nvPr/>
            </p:nvSpPr>
            <p:spPr>
              <a:xfrm>
                <a:off x="6062420" y="2492827"/>
                <a:ext cx="14433" cy="5922"/>
              </a:xfrm>
              <a:custGeom>
                <a:rect b="b" l="l" r="r" t="t"/>
                <a:pathLst>
                  <a:path extrusionOk="0" h="5922" w="14433">
                    <a:moveTo>
                      <a:pt x="11710" y="12"/>
                    </a:moveTo>
                    <a:lnTo>
                      <a:pt x="2116" y="1113"/>
                    </a:lnTo>
                    <a:cubicBezTo>
                      <a:pt x="780" y="1255"/>
                      <a:pt x="-110" y="2356"/>
                      <a:pt x="11" y="3692"/>
                    </a:cubicBezTo>
                    <a:cubicBezTo>
                      <a:pt x="173" y="5028"/>
                      <a:pt x="1388" y="6048"/>
                      <a:pt x="2723" y="5910"/>
                    </a:cubicBezTo>
                    <a:lnTo>
                      <a:pt x="12317" y="4935"/>
                    </a:lnTo>
                    <a:cubicBezTo>
                      <a:pt x="13653" y="4793"/>
                      <a:pt x="14544" y="3562"/>
                      <a:pt x="14423"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1" name="Google Shape;831;p16"/>
              <p:cNvSpPr/>
              <p:nvPr/>
            </p:nvSpPr>
            <p:spPr>
              <a:xfrm>
                <a:off x="6067837" y="2508424"/>
                <a:ext cx="14405" cy="5923"/>
              </a:xfrm>
              <a:custGeom>
                <a:rect b="b" l="l" r="r" t="t"/>
                <a:pathLst>
                  <a:path extrusionOk="0" h="5923" w="14405">
                    <a:moveTo>
                      <a:pt x="11677" y="12"/>
                    </a:moveTo>
                    <a:lnTo>
                      <a:pt x="2123" y="1114"/>
                    </a:lnTo>
                    <a:cubicBezTo>
                      <a:pt x="787" y="1255"/>
                      <a:pt x="-144" y="2356"/>
                      <a:pt x="18" y="3692"/>
                    </a:cubicBezTo>
                    <a:cubicBezTo>
                      <a:pt x="139" y="5024"/>
                      <a:pt x="1273" y="6052"/>
                      <a:pt x="2609" y="5911"/>
                    </a:cubicBezTo>
                    <a:lnTo>
                      <a:pt x="12203" y="4935"/>
                    </a:lnTo>
                    <a:cubicBezTo>
                      <a:pt x="13539" y="4797"/>
                      <a:pt x="14551" y="3563"/>
                      <a:pt x="14389" y="2231"/>
                    </a:cubicBezTo>
                    <a:cubicBezTo>
                      <a:pt x="14267" y="895"/>
                      <a:pt x="13013" y="-125"/>
                      <a:pt x="1167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2" name="Google Shape;832;p16"/>
              <p:cNvSpPr/>
              <p:nvPr/>
            </p:nvSpPr>
            <p:spPr>
              <a:xfrm>
                <a:off x="6083100" y="2483783"/>
                <a:ext cx="14406" cy="5923"/>
              </a:xfrm>
              <a:custGeom>
                <a:rect b="b" l="l" r="r" t="t"/>
                <a:pathLst>
                  <a:path extrusionOk="0" h="5923" w="14406">
                    <a:moveTo>
                      <a:pt x="11837" y="12"/>
                    </a:moveTo>
                    <a:lnTo>
                      <a:pt x="2243" y="1113"/>
                    </a:lnTo>
                    <a:cubicBezTo>
                      <a:pt x="907" y="1255"/>
                      <a:pt x="-145" y="2360"/>
                      <a:pt x="16" y="3696"/>
                    </a:cubicBezTo>
                    <a:cubicBezTo>
                      <a:pt x="138" y="5028"/>
                      <a:pt x="1393" y="6052"/>
                      <a:pt x="2729" y="5910"/>
                    </a:cubicBezTo>
                    <a:lnTo>
                      <a:pt x="12323" y="4939"/>
                    </a:lnTo>
                    <a:cubicBezTo>
                      <a:pt x="13659" y="4797"/>
                      <a:pt x="14550" y="3567"/>
                      <a:pt x="14387"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3" name="Google Shape;833;p16"/>
              <p:cNvSpPr/>
              <p:nvPr/>
            </p:nvSpPr>
            <p:spPr>
              <a:xfrm>
                <a:off x="6058979" y="2551326"/>
                <a:ext cx="14432" cy="5798"/>
              </a:xfrm>
              <a:custGeom>
                <a:rect b="b" l="l" r="r" t="t"/>
                <a:pathLst>
                  <a:path extrusionOk="0" h="5798" w="14432">
                    <a:moveTo>
                      <a:pt x="11710" y="12"/>
                    </a:moveTo>
                    <a:lnTo>
                      <a:pt x="2116" y="988"/>
                    </a:lnTo>
                    <a:cubicBezTo>
                      <a:pt x="780" y="1126"/>
                      <a:pt x="-110" y="2356"/>
                      <a:pt x="11" y="3692"/>
                    </a:cubicBezTo>
                    <a:cubicBezTo>
                      <a:pt x="173" y="5024"/>
                      <a:pt x="1266" y="5923"/>
                      <a:pt x="2602" y="5785"/>
                    </a:cubicBezTo>
                    <a:lnTo>
                      <a:pt x="12196" y="4809"/>
                    </a:lnTo>
                    <a:cubicBezTo>
                      <a:pt x="13532" y="4672"/>
                      <a:pt x="14544" y="3563"/>
                      <a:pt x="14423" y="2231"/>
                    </a:cubicBezTo>
                    <a:cubicBezTo>
                      <a:pt x="1426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4" name="Google Shape;834;p16"/>
              <p:cNvSpPr/>
              <p:nvPr/>
            </p:nvSpPr>
            <p:spPr>
              <a:xfrm>
                <a:off x="6033720" y="2589915"/>
                <a:ext cx="14552" cy="5800"/>
              </a:xfrm>
              <a:custGeom>
                <a:rect b="b" l="l" r="r" t="t"/>
                <a:pathLst>
                  <a:path extrusionOk="0" h="5800" w="14552">
                    <a:moveTo>
                      <a:pt x="11831" y="14"/>
                    </a:moveTo>
                    <a:lnTo>
                      <a:pt x="2237" y="990"/>
                    </a:lnTo>
                    <a:cubicBezTo>
                      <a:pt x="900" y="1127"/>
                      <a:pt x="-112" y="2362"/>
                      <a:pt x="10" y="3698"/>
                    </a:cubicBezTo>
                    <a:cubicBezTo>
                      <a:pt x="172" y="5030"/>
                      <a:pt x="1386" y="5924"/>
                      <a:pt x="2722" y="5787"/>
                    </a:cubicBezTo>
                    <a:lnTo>
                      <a:pt x="12316" y="4811"/>
                    </a:lnTo>
                    <a:cubicBezTo>
                      <a:pt x="13652" y="4673"/>
                      <a:pt x="14664" y="3439"/>
                      <a:pt x="14543" y="2103"/>
                    </a:cubicBezTo>
                    <a:cubicBezTo>
                      <a:pt x="14381" y="771"/>
                      <a:pt x="13166" y="-124"/>
                      <a:pt x="11831"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5" name="Google Shape;835;p16"/>
              <p:cNvSpPr/>
              <p:nvPr/>
            </p:nvSpPr>
            <p:spPr>
              <a:xfrm>
                <a:off x="6060073" y="2608056"/>
                <a:ext cx="14432" cy="5795"/>
              </a:xfrm>
              <a:custGeom>
                <a:rect b="b" l="l" r="r" t="t"/>
                <a:pathLst>
                  <a:path extrusionOk="0" h="5795" w="14432">
                    <a:moveTo>
                      <a:pt x="11709" y="13"/>
                    </a:moveTo>
                    <a:lnTo>
                      <a:pt x="2237" y="985"/>
                    </a:lnTo>
                    <a:cubicBezTo>
                      <a:pt x="900" y="1122"/>
                      <a:pt x="-112" y="2357"/>
                      <a:pt x="10" y="3693"/>
                    </a:cubicBezTo>
                    <a:cubicBezTo>
                      <a:pt x="172" y="5025"/>
                      <a:pt x="1386" y="5919"/>
                      <a:pt x="2722" y="5782"/>
                    </a:cubicBezTo>
                    <a:lnTo>
                      <a:pt x="12316" y="4806"/>
                    </a:lnTo>
                    <a:cubicBezTo>
                      <a:pt x="13652" y="4669"/>
                      <a:pt x="14543" y="3563"/>
                      <a:pt x="14421" y="2227"/>
                    </a:cubicBezTo>
                    <a:cubicBezTo>
                      <a:pt x="14259" y="896"/>
                      <a:pt x="13045" y="-128"/>
                      <a:pt x="11709"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6" name="Google Shape;836;p16"/>
              <p:cNvSpPr/>
              <p:nvPr/>
            </p:nvSpPr>
            <p:spPr>
              <a:xfrm>
                <a:off x="6040958" y="2573688"/>
                <a:ext cx="14407" cy="5919"/>
              </a:xfrm>
              <a:custGeom>
                <a:rect b="b" l="l" r="r" t="t"/>
                <a:pathLst>
                  <a:path extrusionOk="0" h="5919" w="14407">
                    <a:moveTo>
                      <a:pt x="11677" y="12"/>
                    </a:moveTo>
                    <a:lnTo>
                      <a:pt x="2083" y="988"/>
                    </a:lnTo>
                    <a:cubicBezTo>
                      <a:pt x="787" y="1126"/>
                      <a:pt x="-144" y="2356"/>
                      <a:pt x="18" y="3692"/>
                    </a:cubicBezTo>
                    <a:cubicBezTo>
                      <a:pt x="139" y="5024"/>
                      <a:pt x="1395" y="6048"/>
                      <a:pt x="2730" y="5906"/>
                    </a:cubicBezTo>
                    <a:lnTo>
                      <a:pt x="12324" y="4935"/>
                    </a:lnTo>
                    <a:cubicBezTo>
                      <a:pt x="13660" y="4793"/>
                      <a:pt x="14551" y="3563"/>
                      <a:pt x="14389" y="2231"/>
                    </a:cubicBezTo>
                    <a:cubicBezTo>
                      <a:pt x="14268" y="895"/>
                      <a:pt x="13013" y="-125"/>
                      <a:pt x="1167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7" name="Google Shape;837;p16"/>
              <p:cNvSpPr/>
              <p:nvPr/>
            </p:nvSpPr>
            <p:spPr>
              <a:xfrm>
                <a:off x="6079342" y="2592688"/>
                <a:ext cx="14432" cy="5800"/>
              </a:xfrm>
              <a:custGeom>
                <a:rect b="b" l="l" r="r" t="t"/>
                <a:pathLst>
                  <a:path extrusionOk="0" h="5800" w="14432">
                    <a:moveTo>
                      <a:pt x="11830" y="14"/>
                    </a:moveTo>
                    <a:lnTo>
                      <a:pt x="2236" y="990"/>
                    </a:lnTo>
                    <a:cubicBezTo>
                      <a:pt x="900" y="1127"/>
                      <a:pt x="-112" y="2362"/>
                      <a:pt x="10" y="3694"/>
                    </a:cubicBezTo>
                    <a:cubicBezTo>
                      <a:pt x="172" y="5030"/>
                      <a:pt x="1386" y="5924"/>
                      <a:pt x="2722" y="5787"/>
                    </a:cubicBezTo>
                    <a:lnTo>
                      <a:pt x="12316" y="4811"/>
                    </a:lnTo>
                    <a:cubicBezTo>
                      <a:pt x="13652" y="4673"/>
                      <a:pt x="14543" y="3439"/>
                      <a:pt x="14421" y="2107"/>
                    </a:cubicBezTo>
                    <a:cubicBezTo>
                      <a:pt x="14259" y="771"/>
                      <a:pt x="13166" y="-124"/>
                      <a:pt x="11830"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8" name="Google Shape;838;p16"/>
              <p:cNvSpPr/>
              <p:nvPr/>
            </p:nvSpPr>
            <p:spPr>
              <a:xfrm>
                <a:off x="6089777" y="2561327"/>
                <a:ext cx="14406" cy="5801"/>
              </a:xfrm>
              <a:custGeom>
                <a:rect b="b" l="l" r="r" t="t"/>
                <a:pathLst>
                  <a:path extrusionOk="0" h="5801" w="14406">
                    <a:moveTo>
                      <a:pt x="11678" y="14"/>
                    </a:moveTo>
                    <a:lnTo>
                      <a:pt x="2083" y="989"/>
                    </a:lnTo>
                    <a:cubicBezTo>
                      <a:pt x="748" y="1127"/>
                      <a:pt x="-143" y="2362"/>
                      <a:pt x="19" y="3694"/>
                    </a:cubicBezTo>
                    <a:cubicBezTo>
                      <a:pt x="140" y="5029"/>
                      <a:pt x="1234" y="5928"/>
                      <a:pt x="2569" y="5786"/>
                    </a:cubicBezTo>
                    <a:lnTo>
                      <a:pt x="12163" y="4811"/>
                    </a:lnTo>
                    <a:cubicBezTo>
                      <a:pt x="13499" y="4673"/>
                      <a:pt x="14552" y="3438"/>
                      <a:pt x="14390" y="2107"/>
                    </a:cubicBezTo>
                    <a:cubicBezTo>
                      <a:pt x="14268" y="771"/>
                      <a:pt x="13014" y="-124"/>
                      <a:pt x="11678"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39" name="Google Shape;839;p16"/>
              <p:cNvSpPr/>
              <p:nvPr/>
            </p:nvSpPr>
            <p:spPr>
              <a:xfrm>
                <a:off x="6099900" y="2544018"/>
                <a:ext cx="14406" cy="5923"/>
              </a:xfrm>
              <a:custGeom>
                <a:rect b="b" l="l" r="r" t="t"/>
                <a:pathLst>
                  <a:path extrusionOk="0" h="5923" w="14406">
                    <a:moveTo>
                      <a:pt x="11797" y="13"/>
                    </a:moveTo>
                    <a:lnTo>
                      <a:pt x="2203" y="985"/>
                    </a:lnTo>
                    <a:cubicBezTo>
                      <a:pt x="867" y="1126"/>
                      <a:pt x="-145" y="2361"/>
                      <a:pt x="17" y="3693"/>
                    </a:cubicBezTo>
                    <a:cubicBezTo>
                      <a:pt x="139" y="5029"/>
                      <a:pt x="1393" y="6049"/>
                      <a:pt x="2689" y="5911"/>
                    </a:cubicBezTo>
                    <a:lnTo>
                      <a:pt x="12283" y="4810"/>
                    </a:lnTo>
                    <a:cubicBezTo>
                      <a:pt x="13619" y="4668"/>
                      <a:pt x="14550" y="3567"/>
                      <a:pt x="14388" y="2231"/>
                    </a:cubicBezTo>
                    <a:cubicBezTo>
                      <a:pt x="14266" y="895"/>
                      <a:pt x="13133" y="-129"/>
                      <a:pt x="1179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0" name="Google Shape;840;p16"/>
              <p:cNvSpPr/>
              <p:nvPr/>
            </p:nvSpPr>
            <p:spPr>
              <a:xfrm>
                <a:off x="6113791" y="2515743"/>
                <a:ext cx="14433" cy="5923"/>
              </a:xfrm>
              <a:custGeom>
                <a:rect b="b" l="l" r="r" t="t"/>
                <a:pathLst>
                  <a:path extrusionOk="0" h="5923" w="14433">
                    <a:moveTo>
                      <a:pt x="11710" y="12"/>
                    </a:moveTo>
                    <a:lnTo>
                      <a:pt x="2116" y="988"/>
                    </a:lnTo>
                    <a:cubicBezTo>
                      <a:pt x="780" y="1126"/>
                      <a:pt x="-110" y="2360"/>
                      <a:pt x="11" y="3692"/>
                    </a:cubicBezTo>
                    <a:cubicBezTo>
                      <a:pt x="173" y="5028"/>
                      <a:pt x="1387" y="6048"/>
                      <a:pt x="2723" y="5911"/>
                    </a:cubicBezTo>
                    <a:lnTo>
                      <a:pt x="12317" y="4809"/>
                    </a:lnTo>
                    <a:cubicBezTo>
                      <a:pt x="13653" y="4668"/>
                      <a:pt x="14544" y="3563"/>
                      <a:pt x="14422" y="2231"/>
                    </a:cubicBezTo>
                    <a:cubicBezTo>
                      <a:pt x="1426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1" name="Google Shape;841;p16"/>
              <p:cNvSpPr/>
              <p:nvPr/>
            </p:nvSpPr>
            <p:spPr>
              <a:xfrm>
                <a:off x="6126536" y="2484706"/>
                <a:ext cx="14525" cy="5923"/>
              </a:xfrm>
              <a:custGeom>
                <a:rect b="b" l="l" r="r" t="t"/>
                <a:pathLst>
                  <a:path extrusionOk="0" h="5923" w="14525">
                    <a:moveTo>
                      <a:pt x="11797" y="12"/>
                    </a:moveTo>
                    <a:lnTo>
                      <a:pt x="2203" y="988"/>
                    </a:lnTo>
                    <a:cubicBezTo>
                      <a:pt x="867" y="1130"/>
                      <a:pt x="-145" y="2360"/>
                      <a:pt x="17" y="3696"/>
                    </a:cubicBezTo>
                    <a:cubicBezTo>
                      <a:pt x="138" y="5028"/>
                      <a:pt x="1353" y="6052"/>
                      <a:pt x="2688" y="5911"/>
                    </a:cubicBezTo>
                    <a:lnTo>
                      <a:pt x="12283" y="4809"/>
                    </a:lnTo>
                    <a:cubicBezTo>
                      <a:pt x="13619" y="4672"/>
                      <a:pt x="14671" y="3563"/>
                      <a:pt x="14509" y="2231"/>
                    </a:cubicBezTo>
                    <a:cubicBezTo>
                      <a:pt x="14388" y="895"/>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2" name="Google Shape;842;p16"/>
              <p:cNvSpPr/>
              <p:nvPr/>
            </p:nvSpPr>
            <p:spPr>
              <a:xfrm>
                <a:off x="6018371" y="2580881"/>
                <a:ext cx="14525" cy="5923"/>
              </a:xfrm>
              <a:custGeom>
                <a:rect b="b" l="l" r="r" t="t"/>
                <a:pathLst>
                  <a:path extrusionOk="0" h="5923" w="14525">
                    <a:moveTo>
                      <a:pt x="11797" y="12"/>
                    </a:moveTo>
                    <a:lnTo>
                      <a:pt x="2203" y="1114"/>
                    </a:lnTo>
                    <a:cubicBezTo>
                      <a:pt x="907" y="1255"/>
                      <a:pt x="-145" y="2360"/>
                      <a:pt x="16" y="3696"/>
                    </a:cubicBezTo>
                    <a:cubicBezTo>
                      <a:pt x="138" y="5028"/>
                      <a:pt x="1393" y="6052"/>
                      <a:pt x="2729" y="5911"/>
                    </a:cubicBezTo>
                    <a:lnTo>
                      <a:pt x="12323" y="4939"/>
                    </a:lnTo>
                    <a:cubicBezTo>
                      <a:pt x="13618" y="4797"/>
                      <a:pt x="14671" y="3563"/>
                      <a:pt x="14509" y="2231"/>
                    </a:cubicBezTo>
                    <a:cubicBezTo>
                      <a:pt x="14387" y="895"/>
                      <a:pt x="13132"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3" name="Google Shape;843;p16"/>
              <p:cNvSpPr/>
              <p:nvPr/>
            </p:nvSpPr>
            <p:spPr>
              <a:xfrm>
                <a:off x="6000276" y="2570927"/>
                <a:ext cx="14406" cy="5923"/>
              </a:xfrm>
              <a:custGeom>
                <a:rect b="b" l="l" r="r" t="t"/>
                <a:pathLst>
                  <a:path extrusionOk="0" h="5923" w="14406">
                    <a:moveTo>
                      <a:pt x="11837" y="12"/>
                    </a:moveTo>
                    <a:lnTo>
                      <a:pt x="2243" y="988"/>
                    </a:lnTo>
                    <a:cubicBezTo>
                      <a:pt x="907" y="1126"/>
                      <a:pt x="-146" y="2360"/>
                      <a:pt x="17" y="3696"/>
                    </a:cubicBezTo>
                    <a:cubicBezTo>
                      <a:pt x="138" y="5028"/>
                      <a:pt x="1393" y="6052"/>
                      <a:pt x="2729" y="5911"/>
                    </a:cubicBezTo>
                    <a:lnTo>
                      <a:pt x="12323" y="4809"/>
                    </a:lnTo>
                    <a:cubicBezTo>
                      <a:pt x="13659" y="4672"/>
                      <a:pt x="14549" y="3567"/>
                      <a:pt x="14388"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4" name="Google Shape;844;p16"/>
              <p:cNvSpPr/>
              <p:nvPr/>
            </p:nvSpPr>
            <p:spPr>
              <a:xfrm>
                <a:off x="5968990" y="2574355"/>
                <a:ext cx="14432" cy="5923"/>
              </a:xfrm>
              <a:custGeom>
                <a:rect b="b" l="l" r="r" t="t"/>
                <a:pathLst>
                  <a:path extrusionOk="0" h="5923" w="14432">
                    <a:moveTo>
                      <a:pt x="11831" y="13"/>
                    </a:moveTo>
                    <a:lnTo>
                      <a:pt x="2237" y="985"/>
                    </a:lnTo>
                    <a:cubicBezTo>
                      <a:pt x="900" y="1126"/>
                      <a:pt x="-112" y="2361"/>
                      <a:pt x="10" y="3693"/>
                    </a:cubicBezTo>
                    <a:cubicBezTo>
                      <a:pt x="131" y="5029"/>
                      <a:pt x="1386" y="6049"/>
                      <a:pt x="2722" y="5911"/>
                    </a:cubicBezTo>
                    <a:lnTo>
                      <a:pt x="12316" y="4810"/>
                    </a:lnTo>
                    <a:cubicBezTo>
                      <a:pt x="13652" y="4669"/>
                      <a:pt x="14543" y="3563"/>
                      <a:pt x="14421" y="2232"/>
                    </a:cubicBezTo>
                    <a:cubicBezTo>
                      <a:pt x="14259" y="896"/>
                      <a:pt x="13166" y="-128"/>
                      <a:pt x="11831"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5" name="Google Shape;845;p16"/>
              <p:cNvSpPr/>
              <p:nvPr/>
            </p:nvSpPr>
            <p:spPr>
              <a:xfrm>
                <a:off x="6048043" y="2517024"/>
                <a:ext cx="14525" cy="5801"/>
              </a:xfrm>
              <a:custGeom>
                <a:rect b="b" l="l" r="r" t="t"/>
                <a:pathLst>
                  <a:path extrusionOk="0" h="5801" w="14525">
                    <a:moveTo>
                      <a:pt x="11797" y="15"/>
                    </a:moveTo>
                    <a:lnTo>
                      <a:pt x="2203" y="986"/>
                    </a:lnTo>
                    <a:cubicBezTo>
                      <a:pt x="867" y="1128"/>
                      <a:pt x="-145" y="2363"/>
                      <a:pt x="17" y="3694"/>
                    </a:cubicBezTo>
                    <a:cubicBezTo>
                      <a:pt x="138" y="5030"/>
                      <a:pt x="1353" y="5925"/>
                      <a:pt x="2688" y="5787"/>
                    </a:cubicBezTo>
                    <a:lnTo>
                      <a:pt x="12283" y="4812"/>
                    </a:lnTo>
                    <a:cubicBezTo>
                      <a:pt x="13619" y="4670"/>
                      <a:pt x="14671" y="3439"/>
                      <a:pt x="14509" y="2103"/>
                    </a:cubicBezTo>
                    <a:cubicBezTo>
                      <a:pt x="14388" y="772"/>
                      <a:pt x="13133" y="-127"/>
                      <a:pt x="11797" y="1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6" name="Google Shape;846;p16"/>
              <p:cNvSpPr/>
              <p:nvPr/>
            </p:nvSpPr>
            <p:spPr>
              <a:xfrm>
                <a:off x="6040398" y="2464627"/>
                <a:ext cx="14432" cy="5923"/>
              </a:xfrm>
              <a:custGeom>
                <a:rect b="b" l="l" r="r" t="t"/>
                <a:pathLst>
                  <a:path extrusionOk="0" h="5923" w="14432">
                    <a:moveTo>
                      <a:pt x="11710" y="13"/>
                    </a:moveTo>
                    <a:lnTo>
                      <a:pt x="2116" y="1114"/>
                    </a:lnTo>
                    <a:cubicBezTo>
                      <a:pt x="780" y="1252"/>
                      <a:pt x="-110" y="2357"/>
                      <a:pt x="11" y="3689"/>
                    </a:cubicBezTo>
                    <a:cubicBezTo>
                      <a:pt x="173" y="5025"/>
                      <a:pt x="1266" y="6049"/>
                      <a:pt x="2602" y="5911"/>
                    </a:cubicBezTo>
                    <a:lnTo>
                      <a:pt x="12196" y="4936"/>
                    </a:lnTo>
                    <a:cubicBezTo>
                      <a:pt x="13532" y="4798"/>
                      <a:pt x="14544" y="3563"/>
                      <a:pt x="14422" y="2227"/>
                    </a:cubicBezTo>
                    <a:cubicBezTo>
                      <a:pt x="14261" y="895"/>
                      <a:pt x="13046" y="-129"/>
                      <a:pt x="11710"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7" name="Google Shape;847;p16"/>
              <p:cNvSpPr/>
              <p:nvPr/>
            </p:nvSpPr>
            <p:spPr>
              <a:xfrm>
                <a:off x="6049021" y="2448615"/>
                <a:ext cx="14432" cy="5801"/>
              </a:xfrm>
              <a:custGeom>
                <a:rect b="b" l="l" r="r" t="t"/>
                <a:pathLst>
                  <a:path extrusionOk="0" h="5801" w="14432">
                    <a:moveTo>
                      <a:pt x="11710" y="15"/>
                    </a:moveTo>
                    <a:lnTo>
                      <a:pt x="2116" y="986"/>
                    </a:lnTo>
                    <a:cubicBezTo>
                      <a:pt x="780" y="1128"/>
                      <a:pt x="-110" y="2359"/>
                      <a:pt x="11" y="3691"/>
                    </a:cubicBezTo>
                    <a:cubicBezTo>
                      <a:pt x="173" y="5026"/>
                      <a:pt x="1266" y="5925"/>
                      <a:pt x="2602" y="5787"/>
                    </a:cubicBezTo>
                    <a:lnTo>
                      <a:pt x="12196" y="4812"/>
                    </a:lnTo>
                    <a:cubicBezTo>
                      <a:pt x="13532" y="4670"/>
                      <a:pt x="14544" y="3439"/>
                      <a:pt x="14422" y="2104"/>
                    </a:cubicBezTo>
                    <a:cubicBezTo>
                      <a:pt x="14261" y="768"/>
                      <a:pt x="13046" y="-127"/>
                      <a:pt x="11710" y="1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8" name="Google Shape;848;p16"/>
              <p:cNvSpPr/>
              <p:nvPr/>
            </p:nvSpPr>
            <p:spPr>
              <a:xfrm>
                <a:off x="6079173" y="2466158"/>
                <a:ext cx="14406" cy="5922"/>
              </a:xfrm>
              <a:custGeom>
                <a:rect b="b" l="l" r="r" t="t"/>
                <a:pathLst>
                  <a:path extrusionOk="0" h="5922" w="14406">
                    <a:moveTo>
                      <a:pt x="11797" y="12"/>
                    </a:moveTo>
                    <a:lnTo>
                      <a:pt x="2203" y="1113"/>
                    </a:lnTo>
                    <a:cubicBezTo>
                      <a:pt x="867" y="1251"/>
                      <a:pt x="-145" y="2360"/>
                      <a:pt x="17" y="3692"/>
                    </a:cubicBezTo>
                    <a:cubicBezTo>
                      <a:pt x="139" y="5028"/>
                      <a:pt x="1353" y="6048"/>
                      <a:pt x="2689" y="5910"/>
                    </a:cubicBezTo>
                    <a:lnTo>
                      <a:pt x="12283" y="4935"/>
                    </a:lnTo>
                    <a:cubicBezTo>
                      <a:pt x="13619" y="4797"/>
                      <a:pt x="14550" y="3567"/>
                      <a:pt x="14388" y="2231"/>
                    </a:cubicBezTo>
                    <a:cubicBezTo>
                      <a:pt x="14267"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49" name="Google Shape;849;p16"/>
              <p:cNvSpPr/>
              <p:nvPr/>
            </p:nvSpPr>
            <p:spPr>
              <a:xfrm>
                <a:off x="6098367" y="2454339"/>
                <a:ext cx="14432" cy="5800"/>
              </a:xfrm>
              <a:custGeom>
                <a:rect b="b" l="l" r="r" t="t"/>
                <a:pathLst>
                  <a:path extrusionOk="0" h="5800" w="14432">
                    <a:moveTo>
                      <a:pt x="11710" y="14"/>
                    </a:moveTo>
                    <a:lnTo>
                      <a:pt x="2116" y="989"/>
                    </a:lnTo>
                    <a:cubicBezTo>
                      <a:pt x="780" y="1127"/>
                      <a:pt x="-110" y="2358"/>
                      <a:pt x="11" y="3694"/>
                    </a:cubicBezTo>
                    <a:cubicBezTo>
                      <a:pt x="173" y="5025"/>
                      <a:pt x="1266" y="5924"/>
                      <a:pt x="2602" y="5786"/>
                    </a:cubicBezTo>
                    <a:lnTo>
                      <a:pt x="12196" y="4811"/>
                    </a:lnTo>
                    <a:cubicBezTo>
                      <a:pt x="13532" y="4673"/>
                      <a:pt x="14544" y="3439"/>
                      <a:pt x="14423" y="2103"/>
                    </a:cubicBezTo>
                    <a:cubicBezTo>
                      <a:pt x="14261" y="771"/>
                      <a:pt x="13046" y="-124"/>
                      <a:pt x="11710"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50" name="Google Shape;850;p16"/>
              <p:cNvSpPr/>
              <p:nvPr/>
            </p:nvSpPr>
            <p:spPr>
              <a:xfrm>
                <a:off x="6057878" y="2436396"/>
                <a:ext cx="14406" cy="5923"/>
              </a:xfrm>
              <a:custGeom>
                <a:rect b="b" l="l" r="r" t="t"/>
                <a:pathLst>
                  <a:path extrusionOk="0" h="5923" w="14406">
                    <a:moveTo>
                      <a:pt x="11678" y="12"/>
                    </a:moveTo>
                    <a:lnTo>
                      <a:pt x="2083" y="988"/>
                    </a:lnTo>
                    <a:cubicBezTo>
                      <a:pt x="748" y="1126"/>
                      <a:pt x="-143" y="2356"/>
                      <a:pt x="19" y="3692"/>
                    </a:cubicBezTo>
                    <a:cubicBezTo>
                      <a:pt x="140" y="5024"/>
                      <a:pt x="1234" y="6052"/>
                      <a:pt x="2569" y="5910"/>
                    </a:cubicBezTo>
                    <a:lnTo>
                      <a:pt x="12163" y="4939"/>
                    </a:lnTo>
                    <a:cubicBezTo>
                      <a:pt x="13499" y="4797"/>
                      <a:pt x="14552" y="3562"/>
                      <a:pt x="14390" y="2231"/>
                    </a:cubicBezTo>
                    <a:cubicBezTo>
                      <a:pt x="14268" y="895"/>
                      <a:pt x="13014"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851" name="Google Shape;851;p16"/>
            <p:cNvSpPr/>
            <p:nvPr/>
          </p:nvSpPr>
          <p:spPr>
            <a:xfrm>
              <a:off x="10832141" y="4930091"/>
              <a:ext cx="565237" cy="1297393"/>
            </a:xfrm>
            <a:custGeom>
              <a:rect b="b" l="l" r="r" t="t"/>
              <a:pathLst>
                <a:path extrusionOk="0" h="200447" w="87329">
                  <a:moveTo>
                    <a:pt x="70740" y="445"/>
                  </a:moveTo>
                  <a:cubicBezTo>
                    <a:pt x="69364" y="-105"/>
                    <a:pt x="67745" y="-174"/>
                    <a:pt x="66287" y="401"/>
                  </a:cubicBezTo>
                  <a:cubicBezTo>
                    <a:pt x="63413" y="1542"/>
                    <a:pt x="62199" y="4761"/>
                    <a:pt x="63575" y="7582"/>
                  </a:cubicBezTo>
                  <a:lnTo>
                    <a:pt x="75234" y="31843"/>
                  </a:lnTo>
                  <a:lnTo>
                    <a:pt x="465" y="192416"/>
                  </a:lnTo>
                  <a:cubicBezTo>
                    <a:pt x="-790" y="195136"/>
                    <a:pt x="586" y="198504"/>
                    <a:pt x="3501" y="199868"/>
                  </a:cubicBezTo>
                  <a:cubicBezTo>
                    <a:pt x="6416" y="201232"/>
                    <a:pt x="9897" y="200103"/>
                    <a:pt x="11152" y="197383"/>
                  </a:cubicBezTo>
                  <a:lnTo>
                    <a:pt x="86852" y="34519"/>
                  </a:lnTo>
                  <a:cubicBezTo>
                    <a:pt x="87540" y="33102"/>
                    <a:pt x="87459" y="31503"/>
                    <a:pt x="86771" y="30033"/>
                  </a:cubicBezTo>
                  <a:lnTo>
                    <a:pt x="73979" y="3413"/>
                  </a:lnTo>
                  <a:cubicBezTo>
                    <a:pt x="73291" y="2000"/>
                    <a:pt x="72157" y="992"/>
                    <a:pt x="70740" y="445"/>
                  </a:cubicBezTo>
                  <a:close/>
                </a:path>
              </a:pathLst>
            </a:custGeom>
            <a:solidFill>
              <a:srgbClr val="FFFFFF">
                <a:alpha val="2468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852" name="Google Shape;852;p16"/>
          <p:cNvSpPr/>
          <p:nvPr/>
        </p:nvSpPr>
        <p:spPr>
          <a:xfrm rot="2372297">
            <a:off x="763965" y="-96580"/>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853" name="Google Shape;853;p16"/>
          <p:cNvSpPr txBox="1"/>
          <p:nvPr>
            <p:ph type="title"/>
          </p:nvPr>
        </p:nvSpPr>
        <p:spPr>
          <a:xfrm>
            <a:off x="1074436" y="147923"/>
            <a:ext cx="9801000" cy="62964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6400"/>
              <a:buNone/>
              <a:defRPr sz="75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854" name="Google Shape;854;p1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with Caption">
  <p:cSld name="CAPTION_ONLY">
    <p:spTree>
      <p:nvGrpSpPr>
        <p:cNvPr id="855" name="Shape 855"/>
        <p:cNvGrpSpPr/>
        <p:nvPr/>
      </p:nvGrpSpPr>
      <p:grpSpPr>
        <a:xfrm>
          <a:off x="0" y="0"/>
          <a:ext cx="0" cy="0"/>
          <a:chOff x="0" y="0"/>
          <a:chExt cx="0" cy="0"/>
        </a:xfrm>
      </p:grpSpPr>
      <p:sp>
        <p:nvSpPr>
          <p:cNvPr id="856" name="Google Shape;856;p17"/>
          <p:cNvSpPr/>
          <p:nvPr>
            <p:ph idx="2" type="pic"/>
          </p:nvPr>
        </p:nvSpPr>
        <p:spPr>
          <a:xfrm>
            <a:off x="18750" y="0"/>
            <a:ext cx="12192000" cy="6858000"/>
          </a:xfrm>
          <a:prstGeom prst="rect">
            <a:avLst/>
          </a:prstGeom>
          <a:noFill/>
          <a:ln>
            <a:noFill/>
          </a:ln>
        </p:spPr>
      </p:sp>
      <p:sp>
        <p:nvSpPr>
          <p:cNvPr id="857" name="Google Shape;857;p17"/>
          <p:cNvSpPr txBox="1"/>
          <p:nvPr>
            <p:ph idx="1" type="body"/>
          </p:nvPr>
        </p:nvSpPr>
        <p:spPr>
          <a:xfrm>
            <a:off x="195425" y="5902600"/>
            <a:ext cx="10053000" cy="806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500"/>
              <a:buNone/>
              <a:defRPr sz="4900">
                <a:solidFill>
                  <a:schemeClr val="dk1"/>
                </a:solidFill>
                <a:latin typeface="Bungee"/>
                <a:ea typeface="Bungee"/>
                <a:cs typeface="Bungee"/>
                <a:sym typeface="Bungee"/>
              </a:defRPr>
            </a:lvl1pPr>
          </a:lstStyle>
          <a:p/>
        </p:txBody>
      </p:sp>
      <p:sp>
        <p:nvSpPr>
          <p:cNvPr id="858" name="Google Shape;858;p1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59" name="Shape 859"/>
        <p:cNvGrpSpPr/>
        <p:nvPr/>
      </p:nvGrpSpPr>
      <p:grpSpPr>
        <a:xfrm>
          <a:off x="0" y="0"/>
          <a:ext cx="0" cy="0"/>
          <a:chOff x="0" y="0"/>
          <a:chExt cx="0" cy="0"/>
        </a:xfrm>
      </p:grpSpPr>
      <p:sp>
        <p:nvSpPr>
          <p:cNvPr id="860" name="Google Shape;860;p18"/>
          <p:cNvSpPr/>
          <p:nvPr/>
        </p:nvSpPr>
        <p:spPr>
          <a:xfrm rot="-2700000">
            <a:off x="930233" y="250167"/>
            <a:ext cx="1778515" cy="1537957"/>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sp>
        <p:nvSpPr>
          <p:cNvPr id="861" name="Google Shape;861;p18"/>
          <p:cNvSpPr/>
          <p:nvPr/>
        </p:nvSpPr>
        <p:spPr>
          <a:xfrm>
            <a:off x="4046350" y="55542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sp>
        <p:nvSpPr>
          <p:cNvPr id="862" name="Google Shape;862;p18"/>
          <p:cNvSpPr/>
          <p:nvPr/>
        </p:nvSpPr>
        <p:spPr>
          <a:xfrm rot="-1194708">
            <a:off x="3202271" y="4885309"/>
            <a:ext cx="1626963" cy="1626963"/>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grpSp>
        <p:nvGrpSpPr>
          <p:cNvPr id="863" name="Google Shape;863;p18"/>
          <p:cNvGrpSpPr/>
          <p:nvPr/>
        </p:nvGrpSpPr>
        <p:grpSpPr>
          <a:xfrm>
            <a:off x="7384532" y="2917490"/>
            <a:ext cx="6346461" cy="4226183"/>
            <a:chOff x="6859479" y="3505471"/>
            <a:chExt cx="5623304" cy="3744624"/>
          </a:xfrm>
        </p:grpSpPr>
        <p:grpSp>
          <p:nvGrpSpPr>
            <p:cNvPr id="864" name="Google Shape;864;p18"/>
            <p:cNvGrpSpPr/>
            <p:nvPr/>
          </p:nvGrpSpPr>
          <p:grpSpPr>
            <a:xfrm>
              <a:off x="6859479" y="3893252"/>
              <a:ext cx="5623304" cy="3073910"/>
              <a:chOff x="290381" y="795460"/>
              <a:chExt cx="11611200" cy="3715593"/>
            </a:xfrm>
          </p:grpSpPr>
          <p:cxnSp>
            <p:nvCxnSpPr>
              <p:cNvPr id="865" name="Google Shape;865;p18"/>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66" name="Google Shape;866;p18"/>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67" name="Google Shape;867;p18"/>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68" name="Google Shape;868;p18"/>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69" name="Google Shape;869;p18"/>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70" name="Google Shape;870;p18"/>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71" name="Google Shape;871;p18"/>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872" name="Google Shape;872;p18"/>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873" name="Google Shape;873;p18"/>
            <p:cNvGrpSpPr/>
            <p:nvPr/>
          </p:nvGrpSpPr>
          <p:grpSpPr>
            <a:xfrm>
              <a:off x="7289677" y="3505471"/>
              <a:ext cx="4810039" cy="3744624"/>
              <a:chOff x="799586" y="306297"/>
              <a:chExt cx="5814141" cy="6240000"/>
            </a:xfrm>
          </p:grpSpPr>
          <p:cxnSp>
            <p:nvCxnSpPr>
              <p:cNvPr id="874" name="Google Shape;874;p18"/>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75" name="Google Shape;875;p18"/>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76" name="Google Shape;876;p18"/>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77" name="Google Shape;877;p18"/>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78" name="Google Shape;878;p18"/>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79" name="Google Shape;879;p18"/>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0" name="Google Shape;880;p18"/>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1" name="Google Shape;881;p18"/>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2" name="Google Shape;882;p18"/>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3" name="Google Shape;883;p18"/>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4" name="Google Shape;884;p18"/>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885" name="Google Shape;885;p18"/>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886" name="Google Shape;886;p18"/>
          <p:cNvSpPr/>
          <p:nvPr/>
        </p:nvSpPr>
        <p:spPr>
          <a:xfrm>
            <a:off x="646950" y="1342800"/>
            <a:ext cx="10902600" cy="4172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887" name="Google Shape;887;p18"/>
          <p:cNvSpPr/>
          <p:nvPr/>
        </p:nvSpPr>
        <p:spPr>
          <a:xfrm>
            <a:off x="2797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888" name="Google Shape;888;p18"/>
          <p:cNvSpPr/>
          <p:nvPr/>
        </p:nvSpPr>
        <p:spPr>
          <a:xfrm>
            <a:off x="115450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889" name="Google Shape;889;p18"/>
          <p:cNvSpPr/>
          <p:nvPr/>
        </p:nvSpPr>
        <p:spPr>
          <a:xfrm>
            <a:off x="2797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890" name="Google Shape;890;p18"/>
          <p:cNvSpPr/>
          <p:nvPr/>
        </p:nvSpPr>
        <p:spPr>
          <a:xfrm>
            <a:off x="115450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891" name="Google Shape;891;p18"/>
          <p:cNvGrpSpPr/>
          <p:nvPr/>
        </p:nvGrpSpPr>
        <p:grpSpPr>
          <a:xfrm flipH="1" rot="10800000">
            <a:off x="6106743" y="236636"/>
            <a:ext cx="3763929" cy="871748"/>
            <a:chOff x="259218" y="5759273"/>
            <a:chExt cx="3763929" cy="871748"/>
          </a:xfrm>
        </p:grpSpPr>
        <p:grpSp>
          <p:nvGrpSpPr>
            <p:cNvPr id="892" name="Google Shape;892;p18"/>
            <p:cNvGrpSpPr/>
            <p:nvPr/>
          </p:nvGrpSpPr>
          <p:grpSpPr>
            <a:xfrm>
              <a:off x="259218" y="5759273"/>
              <a:ext cx="3763412" cy="682366"/>
              <a:chOff x="6638580" y="2496335"/>
              <a:chExt cx="337033" cy="61110"/>
            </a:xfrm>
          </p:grpSpPr>
          <p:sp>
            <p:nvSpPr>
              <p:cNvPr id="893" name="Google Shape;893;p18"/>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894" name="Google Shape;894;p18"/>
              <p:cNvGrpSpPr/>
              <p:nvPr/>
            </p:nvGrpSpPr>
            <p:grpSpPr>
              <a:xfrm>
                <a:off x="6690417" y="2496555"/>
                <a:ext cx="285196" cy="60285"/>
                <a:chOff x="6690417" y="2496555"/>
                <a:chExt cx="285196" cy="60285"/>
              </a:xfrm>
            </p:grpSpPr>
            <p:sp>
              <p:nvSpPr>
                <p:cNvPr id="895" name="Google Shape;895;p18"/>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6" name="Google Shape;896;p18"/>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7" name="Google Shape;897;p18"/>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898" name="Google Shape;898;p18"/>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899" name="Google Shape;899;p18"/>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900" name="Google Shape;900;p18"/>
          <p:cNvSpPr txBox="1"/>
          <p:nvPr>
            <p:ph hasCustomPrompt="1" type="title"/>
          </p:nvPr>
        </p:nvSpPr>
        <p:spPr>
          <a:xfrm>
            <a:off x="647100" y="1484000"/>
            <a:ext cx="10902600" cy="30567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16000"/>
              <a:buNone/>
              <a:defRPr sz="135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901" name="Google Shape;901;p18"/>
          <p:cNvSpPr txBox="1"/>
          <p:nvPr>
            <p:ph idx="1" type="body"/>
          </p:nvPr>
        </p:nvSpPr>
        <p:spPr>
          <a:xfrm>
            <a:off x="647100" y="4695375"/>
            <a:ext cx="10902600" cy="813600"/>
          </a:xfrm>
          <a:prstGeom prst="rect">
            <a:avLst/>
          </a:prstGeom>
        </p:spPr>
        <p:txBody>
          <a:bodyPr anchorCtr="0" anchor="t" bIns="121900" lIns="121900" spcFirstLastPara="1" rIns="121900" wrap="square" tIns="121900">
            <a:normAutofit/>
          </a:bodyPr>
          <a:lstStyle>
            <a:lvl1pPr indent="-387350" lvl="0" marL="457200" algn="ctr">
              <a:spcBef>
                <a:spcPts val="0"/>
              </a:spcBef>
              <a:spcAft>
                <a:spcPts val="0"/>
              </a:spcAft>
              <a:buSzPts val="2500"/>
              <a:buChar char="●"/>
              <a:defRPr/>
            </a:lvl1pPr>
            <a:lvl2pPr indent="-381000" lvl="1" marL="914400" algn="ctr">
              <a:spcBef>
                <a:spcPts val="0"/>
              </a:spcBef>
              <a:spcAft>
                <a:spcPts val="0"/>
              </a:spcAft>
              <a:buSzPts val="2400"/>
              <a:buChar char="○"/>
              <a:defRPr/>
            </a:lvl2pPr>
            <a:lvl3pPr indent="-381000" lvl="2" marL="1371600" algn="ctr">
              <a:spcBef>
                <a:spcPts val="0"/>
              </a:spcBef>
              <a:spcAft>
                <a:spcPts val="0"/>
              </a:spcAft>
              <a:buSzPts val="2400"/>
              <a:buChar char="■"/>
              <a:defRPr/>
            </a:lvl3pPr>
            <a:lvl4pPr indent="-381000" lvl="3" marL="1828800" algn="ctr">
              <a:spcBef>
                <a:spcPts val="0"/>
              </a:spcBef>
              <a:spcAft>
                <a:spcPts val="0"/>
              </a:spcAft>
              <a:buSzPts val="2400"/>
              <a:buChar char="●"/>
              <a:defRPr/>
            </a:lvl4pPr>
            <a:lvl5pPr indent="-381000" lvl="4" marL="2286000" algn="ctr">
              <a:spcBef>
                <a:spcPts val="0"/>
              </a:spcBef>
              <a:spcAft>
                <a:spcPts val="0"/>
              </a:spcAft>
              <a:buSzPts val="2400"/>
              <a:buChar char="○"/>
              <a:defRPr/>
            </a:lvl5pPr>
            <a:lvl6pPr indent="-381000" lvl="5" marL="2743200" algn="ctr">
              <a:spcBef>
                <a:spcPts val="0"/>
              </a:spcBef>
              <a:spcAft>
                <a:spcPts val="0"/>
              </a:spcAft>
              <a:buSzPts val="2400"/>
              <a:buChar char="■"/>
              <a:defRPr/>
            </a:lvl6pPr>
            <a:lvl7pPr indent="-381000" lvl="6" marL="3200400" algn="ctr">
              <a:spcBef>
                <a:spcPts val="0"/>
              </a:spcBef>
              <a:spcAft>
                <a:spcPts val="0"/>
              </a:spcAft>
              <a:buSzPts val="2400"/>
              <a:buChar char="●"/>
              <a:defRPr/>
            </a:lvl7pPr>
            <a:lvl8pPr indent="-381000" lvl="7" marL="3657600" algn="ctr">
              <a:spcBef>
                <a:spcPts val="0"/>
              </a:spcBef>
              <a:spcAft>
                <a:spcPts val="0"/>
              </a:spcAft>
              <a:buSzPts val="2400"/>
              <a:buChar char="○"/>
              <a:defRPr/>
            </a:lvl8pPr>
            <a:lvl9pPr indent="-381000" lvl="8" marL="4114800" algn="ctr">
              <a:spcBef>
                <a:spcPts val="0"/>
              </a:spcBef>
              <a:spcAft>
                <a:spcPts val="0"/>
              </a:spcAft>
              <a:buSzPts val="2400"/>
              <a:buChar char="■"/>
              <a:defRPr/>
            </a:lvl9pPr>
          </a:lstStyle>
          <a:p/>
        </p:txBody>
      </p:sp>
      <p:sp>
        <p:nvSpPr>
          <p:cNvPr id="902" name="Google Shape;902;p1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3" name="Shape 903"/>
        <p:cNvGrpSpPr/>
        <p:nvPr/>
      </p:nvGrpSpPr>
      <p:grpSpPr>
        <a:xfrm>
          <a:off x="0" y="0"/>
          <a:ext cx="0" cy="0"/>
          <a:chOff x="0" y="0"/>
          <a:chExt cx="0" cy="0"/>
        </a:xfrm>
      </p:grpSpPr>
      <p:sp>
        <p:nvSpPr>
          <p:cNvPr id="904" name="Google Shape;904;p1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 SlidesMania - Do not remove">
  <p:cSld name="BLANK_1">
    <p:spTree>
      <p:nvGrpSpPr>
        <p:cNvPr id="905" name="Shape 905"/>
        <p:cNvGrpSpPr/>
        <p:nvPr/>
      </p:nvGrpSpPr>
      <p:grpSpPr>
        <a:xfrm>
          <a:off x="0" y="0"/>
          <a:ext cx="0" cy="0"/>
          <a:chOff x="0" y="0"/>
          <a:chExt cx="0" cy="0"/>
        </a:xfrm>
      </p:grpSpPr>
      <p:sp>
        <p:nvSpPr>
          <p:cNvPr id="906" name="Google Shape;906;p2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907" name="Google Shape;907;p20"/>
          <p:cNvGrpSpPr/>
          <p:nvPr/>
        </p:nvGrpSpPr>
        <p:grpSpPr>
          <a:xfrm>
            <a:off x="0" y="0"/>
            <a:ext cx="12192000" cy="6858000"/>
            <a:chOff x="0" y="0"/>
            <a:chExt cx="12192000" cy="6858000"/>
          </a:xfrm>
        </p:grpSpPr>
        <p:sp>
          <p:nvSpPr>
            <p:cNvPr id="908" name="Google Shape;908;p20"/>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0"/>
            <p:cNvSpPr txBox="1"/>
            <p:nvPr/>
          </p:nvSpPr>
          <p:spPr>
            <a:xfrm>
              <a:off x="463500" y="2858044"/>
              <a:ext cx="8956500" cy="3830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910" name="Google Shape;910;p20"/>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911" name="Google Shape;911;p20">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912" name="Google Shape;912;p20">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913" name="Google Shape;913;p20">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914" name="Google Shape;914;p20">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915" name="Google Shape;915;p20"/>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916" name="Google Shape;916;p20"/>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3" name="Shape 93"/>
        <p:cNvGrpSpPr/>
        <p:nvPr/>
      </p:nvGrpSpPr>
      <p:grpSpPr>
        <a:xfrm>
          <a:off x="0" y="0"/>
          <a:ext cx="0" cy="0"/>
          <a:chOff x="0" y="0"/>
          <a:chExt cx="0" cy="0"/>
        </a:xfrm>
      </p:grpSpPr>
      <p:sp>
        <p:nvSpPr>
          <p:cNvPr id="94" name="Google Shape;94;p3"/>
          <p:cNvSpPr/>
          <p:nvPr/>
        </p:nvSpPr>
        <p:spPr>
          <a:xfrm rot="2333778">
            <a:off x="1078733" y="5076370"/>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95" name="Google Shape;95;p3"/>
          <p:cNvSpPr/>
          <p:nvPr/>
        </p:nvSpPr>
        <p:spPr>
          <a:xfrm rot="-2700000">
            <a:off x="930233" y="250167"/>
            <a:ext cx="1778515" cy="1537957"/>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sp>
        <p:nvSpPr>
          <p:cNvPr id="96" name="Google Shape;96;p3"/>
          <p:cNvSpPr/>
          <p:nvPr/>
        </p:nvSpPr>
        <p:spPr>
          <a:xfrm>
            <a:off x="4046350" y="55542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sp>
        <p:nvSpPr>
          <p:cNvPr id="97" name="Google Shape;97;p3"/>
          <p:cNvSpPr/>
          <p:nvPr/>
        </p:nvSpPr>
        <p:spPr>
          <a:xfrm rot="-1194708">
            <a:off x="3202271" y="4885309"/>
            <a:ext cx="1626963" cy="1626963"/>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Didact Gothic"/>
              <a:ea typeface="Didact Gothic"/>
              <a:cs typeface="Didact Gothic"/>
              <a:sym typeface="Didact Gothic"/>
            </a:endParaRPr>
          </a:p>
        </p:txBody>
      </p:sp>
      <p:grpSp>
        <p:nvGrpSpPr>
          <p:cNvPr id="98" name="Google Shape;98;p3"/>
          <p:cNvGrpSpPr/>
          <p:nvPr/>
        </p:nvGrpSpPr>
        <p:grpSpPr>
          <a:xfrm>
            <a:off x="7384532" y="2917490"/>
            <a:ext cx="6346461" cy="4226183"/>
            <a:chOff x="6859479" y="3505471"/>
            <a:chExt cx="5623304" cy="3744624"/>
          </a:xfrm>
        </p:grpSpPr>
        <p:grpSp>
          <p:nvGrpSpPr>
            <p:cNvPr id="99" name="Google Shape;99;p3"/>
            <p:cNvGrpSpPr/>
            <p:nvPr/>
          </p:nvGrpSpPr>
          <p:grpSpPr>
            <a:xfrm>
              <a:off x="6859479" y="3893252"/>
              <a:ext cx="5623304" cy="3073910"/>
              <a:chOff x="290381" y="795460"/>
              <a:chExt cx="11611200" cy="3715593"/>
            </a:xfrm>
          </p:grpSpPr>
          <p:cxnSp>
            <p:nvCxnSpPr>
              <p:cNvPr id="100" name="Google Shape;100;p3"/>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1" name="Google Shape;101;p3"/>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2" name="Google Shape;102;p3"/>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3" name="Google Shape;103;p3"/>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4" name="Google Shape;104;p3"/>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5" name="Google Shape;105;p3"/>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6" name="Google Shape;106;p3"/>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07" name="Google Shape;107;p3"/>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108" name="Google Shape;108;p3"/>
            <p:cNvGrpSpPr/>
            <p:nvPr/>
          </p:nvGrpSpPr>
          <p:grpSpPr>
            <a:xfrm>
              <a:off x="7289677" y="3505471"/>
              <a:ext cx="4810039" cy="3744624"/>
              <a:chOff x="799586" y="306297"/>
              <a:chExt cx="5814141" cy="6240000"/>
            </a:xfrm>
          </p:grpSpPr>
          <p:cxnSp>
            <p:nvCxnSpPr>
              <p:cNvPr id="109" name="Google Shape;109;p3"/>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0" name="Google Shape;110;p3"/>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1" name="Google Shape;111;p3"/>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2" name="Google Shape;112;p3"/>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3" name="Google Shape;113;p3"/>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4" name="Google Shape;114;p3"/>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5" name="Google Shape;115;p3"/>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6" name="Google Shape;116;p3"/>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7" name="Google Shape;117;p3"/>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8" name="Google Shape;118;p3"/>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19" name="Google Shape;119;p3"/>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20" name="Google Shape;120;p3"/>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121" name="Google Shape;121;p3"/>
          <p:cNvSpPr/>
          <p:nvPr/>
        </p:nvSpPr>
        <p:spPr>
          <a:xfrm>
            <a:off x="646950" y="1342800"/>
            <a:ext cx="10902600" cy="4172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2" name="Google Shape;122;p3"/>
          <p:cNvSpPr txBox="1"/>
          <p:nvPr>
            <p:ph idx="1" type="body"/>
          </p:nvPr>
        </p:nvSpPr>
        <p:spPr>
          <a:xfrm>
            <a:off x="896925" y="4351250"/>
            <a:ext cx="10390800" cy="9618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lgn="ctr">
              <a:spcBef>
                <a:spcPts val="0"/>
              </a:spcBef>
              <a:spcAft>
                <a:spcPts val="0"/>
              </a:spcAft>
              <a:buSzPts val="2400"/>
              <a:buChar char="○"/>
              <a:defRPr/>
            </a:lvl2pPr>
            <a:lvl3pPr indent="-381000" lvl="2" marL="1371600" rtl="0" algn="ctr">
              <a:spcBef>
                <a:spcPts val="0"/>
              </a:spcBef>
              <a:spcAft>
                <a:spcPts val="0"/>
              </a:spcAft>
              <a:buSzPts val="2400"/>
              <a:buChar char="■"/>
              <a:defRPr/>
            </a:lvl3pPr>
            <a:lvl4pPr indent="-381000" lvl="3" marL="1828800" rtl="0" algn="ctr">
              <a:spcBef>
                <a:spcPts val="0"/>
              </a:spcBef>
              <a:spcAft>
                <a:spcPts val="0"/>
              </a:spcAft>
              <a:buSzPts val="2400"/>
              <a:buChar char="●"/>
              <a:defRPr/>
            </a:lvl4pPr>
            <a:lvl5pPr indent="-381000" lvl="4" marL="2286000" rtl="0" algn="ctr">
              <a:spcBef>
                <a:spcPts val="0"/>
              </a:spcBef>
              <a:spcAft>
                <a:spcPts val="0"/>
              </a:spcAft>
              <a:buSzPts val="2400"/>
              <a:buChar char="○"/>
              <a:defRPr/>
            </a:lvl5pPr>
            <a:lvl6pPr indent="-381000" lvl="5" marL="2743200" rtl="0" algn="ctr">
              <a:spcBef>
                <a:spcPts val="0"/>
              </a:spcBef>
              <a:spcAft>
                <a:spcPts val="0"/>
              </a:spcAft>
              <a:buSzPts val="2400"/>
              <a:buChar char="■"/>
              <a:defRPr/>
            </a:lvl6pPr>
            <a:lvl7pPr indent="-381000" lvl="6" marL="3200400" rtl="0" algn="ctr">
              <a:spcBef>
                <a:spcPts val="0"/>
              </a:spcBef>
              <a:spcAft>
                <a:spcPts val="0"/>
              </a:spcAft>
              <a:buSzPts val="2400"/>
              <a:buChar char="●"/>
              <a:defRPr/>
            </a:lvl7pPr>
            <a:lvl8pPr indent="-381000" lvl="7" marL="3657600" rtl="0" algn="ctr">
              <a:spcBef>
                <a:spcPts val="0"/>
              </a:spcBef>
              <a:spcAft>
                <a:spcPts val="0"/>
              </a:spcAft>
              <a:buSzPts val="2400"/>
              <a:buChar char="○"/>
              <a:defRPr/>
            </a:lvl8pPr>
            <a:lvl9pPr indent="-381000" lvl="8" marL="4114800" rtl="0" algn="ctr">
              <a:spcBef>
                <a:spcPts val="0"/>
              </a:spcBef>
              <a:spcAft>
                <a:spcPts val="0"/>
              </a:spcAft>
              <a:buSzPts val="2400"/>
              <a:buChar char="■"/>
              <a:defRPr/>
            </a:lvl9pPr>
          </a:lstStyle>
          <a:p/>
        </p:txBody>
      </p:sp>
      <p:sp>
        <p:nvSpPr>
          <p:cNvPr id="123" name="Google Shape;123;p3"/>
          <p:cNvSpPr/>
          <p:nvPr/>
        </p:nvSpPr>
        <p:spPr>
          <a:xfrm>
            <a:off x="2797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4" name="Google Shape;124;p3"/>
          <p:cNvSpPr/>
          <p:nvPr/>
        </p:nvSpPr>
        <p:spPr>
          <a:xfrm>
            <a:off x="115450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5" name="Google Shape;125;p3"/>
          <p:cNvSpPr/>
          <p:nvPr/>
        </p:nvSpPr>
        <p:spPr>
          <a:xfrm>
            <a:off x="2797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6" name="Google Shape;126;p3"/>
          <p:cNvSpPr/>
          <p:nvPr/>
        </p:nvSpPr>
        <p:spPr>
          <a:xfrm>
            <a:off x="115450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27" name="Google Shape;127;p3"/>
          <p:cNvGrpSpPr/>
          <p:nvPr/>
        </p:nvGrpSpPr>
        <p:grpSpPr>
          <a:xfrm flipH="1" rot="10800000">
            <a:off x="6106743" y="236636"/>
            <a:ext cx="3763929" cy="871748"/>
            <a:chOff x="259218" y="5759273"/>
            <a:chExt cx="3763929" cy="871748"/>
          </a:xfrm>
        </p:grpSpPr>
        <p:grpSp>
          <p:nvGrpSpPr>
            <p:cNvPr id="128" name="Google Shape;128;p3"/>
            <p:cNvGrpSpPr/>
            <p:nvPr/>
          </p:nvGrpSpPr>
          <p:grpSpPr>
            <a:xfrm>
              <a:off x="259218" y="5759273"/>
              <a:ext cx="3763412" cy="682366"/>
              <a:chOff x="6638580" y="2496335"/>
              <a:chExt cx="337033" cy="61110"/>
            </a:xfrm>
          </p:grpSpPr>
          <p:sp>
            <p:nvSpPr>
              <p:cNvPr id="129" name="Google Shape;129;p3"/>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30" name="Google Shape;130;p3"/>
              <p:cNvGrpSpPr/>
              <p:nvPr/>
            </p:nvGrpSpPr>
            <p:grpSpPr>
              <a:xfrm>
                <a:off x="6690417" y="2496555"/>
                <a:ext cx="285196" cy="60285"/>
                <a:chOff x="6690417" y="2496555"/>
                <a:chExt cx="285196" cy="60285"/>
              </a:xfrm>
            </p:grpSpPr>
            <p:sp>
              <p:nvSpPr>
                <p:cNvPr id="131" name="Google Shape;131;p3"/>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2" name="Google Shape;132;p3"/>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 name="Google Shape;133;p3"/>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 name="Google Shape;134;p3"/>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35" name="Google Shape;135;p3"/>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36" name="Google Shape;136;p3"/>
          <p:cNvSpPr txBox="1"/>
          <p:nvPr>
            <p:ph type="title"/>
          </p:nvPr>
        </p:nvSpPr>
        <p:spPr>
          <a:xfrm>
            <a:off x="3348200" y="1536575"/>
            <a:ext cx="7939500" cy="2814600"/>
          </a:xfrm>
          <a:prstGeom prst="rect">
            <a:avLst/>
          </a:prstGeom>
        </p:spPr>
        <p:txBody>
          <a:bodyPr anchorCtr="0" anchor="ctr" bIns="121900" lIns="121900" spcFirstLastPara="1" rIns="121900" wrap="square" tIns="121900">
            <a:normAutofit/>
          </a:bodyPr>
          <a:lstStyle>
            <a:lvl1pPr lvl="0">
              <a:spcBef>
                <a:spcPts val="0"/>
              </a:spcBef>
              <a:spcAft>
                <a:spcPts val="0"/>
              </a:spcAft>
              <a:buSzPts val="4800"/>
              <a:buNone/>
              <a:defRPr sz="5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37" name="Google Shape;137;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8" name="Shape 138"/>
        <p:cNvGrpSpPr/>
        <p:nvPr/>
      </p:nvGrpSpPr>
      <p:grpSpPr>
        <a:xfrm>
          <a:off x="0" y="0"/>
          <a:ext cx="0" cy="0"/>
          <a:chOff x="0" y="0"/>
          <a:chExt cx="0" cy="0"/>
        </a:xfrm>
      </p:grpSpPr>
      <p:sp>
        <p:nvSpPr>
          <p:cNvPr id="139" name="Google Shape;139;p4"/>
          <p:cNvSpPr/>
          <p:nvPr/>
        </p:nvSpPr>
        <p:spPr>
          <a:xfrm rot="-1195003">
            <a:off x="7586378" y="217390"/>
            <a:ext cx="1548200" cy="1548200"/>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40" name="Google Shape;140;p4"/>
          <p:cNvSpPr/>
          <p:nvPr/>
        </p:nvSpPr>
        <p:spPr>
          <a:xfrm rot="2372297">
            <a:off x="4182815" y="-96568"/>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41" name="Google Shape;141;p4"/>
          <p:cNvSpPr/>
          <p:nvPr/>
        </p:nvSpPr>
        <p:spPr>
          <a:xfrm rot="2333778">
            <a:off x="474233" y="4049620"/>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42" name="Google Shape;142;p4"/>
          <p:cNvGrpSpPr/>
          <p:nvPr/>
        </p:nvGrpSpPr>
        <p:grpSpPr>
          <a:xfrm>
            <a:off x="-1600021" y="-995141"/>
            <a:ext cx="5623304" cy="3744624"/>
            <a:chOff x="6859479" y="3505471"/>
            <a:chExt cx="5623304" cy="3744624"/>
          </a:xfrm>
        </p:grpSpPr>
        <p:grpSp>
          <p:nvGrpSpPr>
            <p:cNvPr id="143" name="Google Shape;143;p4"/>
            <p:cNvGrpSpPr/>
            <p:nvPr/>
          </p:nvGrpSpPr>
          <p:grpSpPr>
            <a:xfrm>
              <a:off x="6859479" y="3893252"/>
              <a:ext cx="5623304" cy="3073910"/>
              <a:chOff x="290381" y="795460"/>
              <a:chExt cx="11611200" cy="3715593"/>
            </a:xfrm>
          </p:grpSpPr>
          <p:cxnSp>
            <p:nvCxnSpPr>
              <p:cNvPr id="144" name="Google Shape;144;p4"/>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45" name="Google Shape;145;p4"/>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46" name="Google Shape;146;p4"/>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47" name="Google Shape;147;p4"/>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48" name="Google Shape;148;p4"/>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49" name="Google Shape;149;p4"/>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50" name="Google Shape;150;p4"/>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51" name="Google Shape;151;p4"/>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152" name="Google Shape;152;p4"/>
            <p:cNvGrpSpPr/>
            <p:nvPr/>
          </p:nvGrpSpPr>
          <p:grpSpPr>
            <a:xfrm>
              <a:off x="7289677" y="3505471"/>
              <a:ext cx="4810039" cy="3744624"/>
              <a:chOff x="799586" y="306297"/>
              <a:chExt cx="5814141" cy="6240000"/>
            </a:xfrm>
          </p:grpSpPr>
          <p:cxnSp>
            <p:nvCxnSpPr>
              <p:cNvPr id="153" name="Google Shape;153;p4"/>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4" name="Google Shape;154;p4"/>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5" name="Google Shape;155;p4"/>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6" name="Google Shape;156;p4"/>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7" name="Google Shape;157;p4"/>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8" name="Google Shape;158;p4"/>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59" name="Google Shape;159;p4"/>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60" name="Google Shape;160;p4"/>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61" name="Google Shape;161;p4"/>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62" name="Google Shape;162;p4"/>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63" name="Google Shape;163;p4"/>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64" name="Google Shape;164;p4"/>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165" name="Google Shape;165;p4"/>
          <p:cNvSpPr/>
          <p:nvPr/>
        </p:nvSpPr>
        <p:spPr>
          <a:xfrm>
            <a:off x="3896675" y="1276600"/>
            <a:ext cx="6986700" cy="5354400"/>
          </a:xfrm>
          <a:prstGeom prst="rect">
            <a:avLst/>
          </a:prstGeom>
          <a:solidFill>
            <a:schemeClr val="accent3"/>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66" name="Google Shape;166;p4"/>
          <p:cNvSpPr/>
          <p:nvPr/>
        </p:nvSpPr>
        <p:spPr>
          <a:xfrm>
            <a:off x="3896675" y="1124200"/>
            <a:ext cx="6834300" cy="5354400"/>
          </a:xfrm>
          <a:prstGeom prst="rect">
            <a:avLst/>
          </a:prstGeom>
          <a:solidFill>
            <a:schemeClr val="accent3"/>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67" name="Google Shape;167;p4"/>
          <p:cNvSpPr/>
          <p:nvPr/>
        </p:nvSpPr>
        <p:spPr>
          <a:xfrm>
            <a:off x="3691900" y="971800"/>
            <a:ext cx="6886500" cy="5354400"/>
          </a:xfrm>
          <a:prstGeom prst="rect">
            <a:avLst/>
          </a:prstGeom>
          <a:solidFill>
            <a:schemeClr val="accent3"/>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68" name="Google Shape;168;p4"/>
          <p:cNvSpPr/>
          <p:nvPr/>
        </p:nvSpPr>
        <p:spPr>
          <a:xfrm>
            <a:off x="1200825" y="819400"/>
            <a:ext cx="9225300" cy="5354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69" name="Google Shape;169;p4"/>
          <p:cNvSpPr/>
          <p:nvPr/>
        </p:nvSpPr>
        <p:spPr>
          <a:xfrm>
            <a:off x="9964044" y="311310"/>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 name="Google Shape;170;p4"/>
          <p:cNvGrpSpPr/>
          <p:nvPr/>
        </p:nvGrpSpPr>
        <p:grpSpPr>
          <a:xfrm>
            <a:off x="259218" y="5911673"/>
            <a:ext cx="3763929" cy="871748"/>
            <a:chOff x="259218" y="5759273"/>
            <a:chExt cx="3763929" cy="871748"/>
          </a:xfrm>
        </p:grpSpPr>
        <p:grpSp>
          <p:nvGrpSpPr>
            <p:cNvPr id="171" name="Google Shape;171;p4"/>
            <p:cNvGrpSpPr/>
            <p:nvPr/>
          </p:nvGrpSpPr>
          <p:grpSpPr>
            <a:xfrm>
              <a:off x="259218" y="5759273"/>
              <a:ext cx="3763412" cy="682366"/>
              <a:chOff x="6638580" y="2496335"/>
              <a:chExt cx="337033" cy="61110"/>
            </a:xfrm>
          </p:grpSpPr>
          <p:sp>
            <p:nvSpPr>
              <p:cNvPr id="172" name="Google Shape;172;p4"/>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73" name="Google Shape;173;p4"/>
              <p:cNvGrpSpPr/>
              <p:nvPr/>
            </p:nvGrpSpPr>
            <p:grpSpPr>
              <a:xfrm>
                <a:off x="6690417" y="2496555"/>
                <a:ext cx="285196" cy="60285"/>
                <a:chOff x="6690417" y="2496555"/>
                <a:chExt cx="285196" cy="60285"/>
              </a:xfrm>
            </p:grpSpPr>
            <p:sp>
              <p:nvSpPr>
                <p:cNvPr id="174" name="Google Shape;174;p4"/>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5" name="Google Shape;175;p4"/>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6" name="Google Shape;176;p4"/>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7" name="Google Shape;177;p4"/>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78" name="Google Shape;178;p4"/>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79" name="Google Shape;179;p4"/>
          <p:cNvSpPr txBox="1"/>
          <p:nvPr>
            <p:ph type="title"/>
          </p:nvPr>
        </p:nvSpPr>
        <p:spPr>
          <a:xfrm>
            <a:off x="1555725" y="1240563"/>
            <a:ext cx="85155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180" name="Google Shape;180;p4"/>
          <p:cNvSpPr txBox="1"/>
          <p:nvPr>
            <p:ph idx="1" type="body"/>
          </p:nvPr>
        </p:nvSpPr>
        <p:spPr>
          <a:xfrm>
            <a:off x="1555725" y="2183826"/>
            <a:ext cx="8515500" cy="3523800"/>
          </a:xfrm>
          <a:prstGeom prst="rect">
            <a:avLst/>
          </a:prstGeom>
        </p:spPr>
        <p:txBody>
          <a:bodyPr anchorCtr="0" anchor="t" bIns="121900" lIns="121900" spcFirstLastPara="1" rIns="121900" wrap="square" tIns="121900">
            <a:normAutofit/>
          </a:bodyPr>
          <a:lstStyle>
            <a:lvl1pPr indent="-387350" lvl="0" marL="457200">
              <a:spcBef>
                <a:spcPts val="0"/>
              </a:spcBef>
              <a:spcAft>
                <a:spcPts val="0"/>
              </a:spcAft>
              <a:buSzPts val="25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181" name="Google Shape;181;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boxes">
  <p:cSld name="CUSTOM">
    <p:spTree>
      <p:nvGrpSpPr>
        <p:cNvPr id="182" name="Shape 182"/>
        <p:cNvGrpSpPr/>
        <p:nvPr/>
      </p:nvGrpSpPr>
      <p:grpSpPr>
        <a:xfrm>
          <a:off x="0" y="0"/>
          <a:ext cx="0" cy="0"/>
          <a:chOff x="0" y="0"/>
          <a:chExt cx="0" cy="0"/>
        </a:xfrm>
      </p:grpSpPr>
      <p:sp>
        <p:nvSpPr>
          <p:cNvPr id="183" name="Google Shape;183;p5"/>
          <p:cNvSpPr/>
          <p:nvPr/>
        </p:nvSpPr>
        <p:spPr>
          <a:xfrm rot="-1228612">
            <a:off x="1157473" y="5005979"/>
            <a:ext cx="1778582" cy="1538133"/>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84" name="Google Shape;184;p5"/>
          <p:cNvSpPr/>
          <p:nvPr/>
        </p:nvSpPr>
        <p:spPr>
          <a:xfrm>
            <a:off x="0" y="2899700"/>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85" name="Google Shape;185;p5"/>
          <p:cNvSpPr/>
          <p:nvPr/>
        </p:nvSpPr>
        <p:spPr>
          <a:xfrm rot="-1195117">
            <a:off x="3702679" y="50403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86" name="Google Shape;186;p5"/>
          <p:cNvSpPr/>
          <p:nvPr/>
        </p:nvSpPr>
        <p:spPr>
          <a:xfrm rot="-1195117">
            <a:off x="7146779" y="1736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87" name="Google Shape;187;p5"/>
          <p:cNvGrpSpPr/>
          <p:nvPr/>
        </p:nvGrpSpPr>
        <p:grpSpPr>
          <a:xfrm>
            <a:off x="6736129" y="3170484"/>
            <a:ext cx="5623304" cy="3744624"/>
            <a:chOff x="6859479" y="3505471"/>
            <a:chExt cx="5623304" cy="3744624"/>
          </a:xfrm>
        </p:grpSpPr>
        <p:grpSp>
          <p:nvGrpSpPr>
            <p:cNvPr id="188" name="Google Shape;188;p5"/>
            <p:cNvGrpSpPr/>
            <p:nvPr/>
          </p:nvGrpSpPr>
          <p:grpSpPr>
            <a:xfrm>
              <a:off x="6859479" y="3893252"/>
              <a:ext cx="5623304" cy="3073910"/>
              <a:chOff x="290381" y="795460"/>
              <a:chExt cx="11611200" cy="3715593"/>
            </a:xfrm>
          </p:grpSpPr>
          <p:cxnSp>
            <p:nvCxnSpPr>
              <p:cNvPr id="189" name="Google Shape;189;p5"/>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0" name="Google Shape;190;p5"/>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1" name="Google Shape;191;p5"/>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2" name="Google Shape;192;p5"/>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3" name="Google Shape;193;p5"/>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4" name="Google Shape;194;p5"/>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5" name="Google Shape;195;p5"/>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196" name="Google Shape;196;p5"/>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197" name="Google Shape;197;p5"/>
            <p:cNvGrpSpPr/>
            <p:nvPr/>
          </p:nvGrpSpPr>
          <p:grpSpPr>
            <a:xfrm>
              <a:off x="7289677" y="3505471"/>
              <a:ext cx="4810039" cy="3744624"/>
              <a:chOff x="799586" y="306297"/>
              <a:chExt cx="5814141" cy="6240000"/>
            </a:xfrm>
          </p:grpSpPr>
          <p:cxnSp>
            <p:nvCxnSpPr>
              <p:cNvPr id="198" name="Google Shape;198;p5"/>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199" name="Google Shape;199;p5"/>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0" name="Google Shape;200;p5"/>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1" name="Google Shape;201;p5"/>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2" name="Google Shape;202;p5"/>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3" name="Google Shape;203;p5"/>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4" name="Google Shape;204;p5"/>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5" name="Google Shape;205;p5"/>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6" name="Google Shape;206;p5"/>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7" name="Google Shape;207;p5"/>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8" name="Google Shape;208;p5"/>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09" name="Google Shape;209;p5"/>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210" name="Google Shape;210;p5"/>
          <p:cNvSpPr/>
          <p:nvPr/>
        </p:nvSpPr>
        <p:spPr>
          <a:xfrm>
            <a:off x="415600" y="4767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11" name="Google Shape;211;p5"/>
          <p:cNvSpPr txBox="1"/>
          <p:nvPr>
            <p:ph type="title"/>
          </p:nvPr>
        </p:nvSpPr>
        <p:spPr>
          <a:xfrm>
            <a:off x="415600" y="821967"/>
            <a:ext cx="11360700" cy="763500"/>
          </a:xfrm>
          <a:prstGeom prst="rect">
            <a:avLst/>
          </a:prstGeom>
        </p:spPr>
        <p:txBody>
          <a:bodyPr anchorCtr="0" anchor="t" bIns="121900" lIns="121900" spcFirstLastPara="1" rIns="121900" wrap="square" tIns="121900">
            <a:normAutofit/>
          </a:bodyPr>
          <a:lstStyle>
            <a:lvl1pPr lvl="0" algn="ctr">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212" name="Google Shape;212;p5"/>
          <p:cNvSpPr txBox="1"/>
          <p:nvPr>
            <p:ph idx="1" type="body"/>
          </p:nvPr>
        </p:nvSpPr>
        <p:spPr>
          <a:xfrm>
            <a:off x="1205840" y="2899694"/>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3" name="Google Shape;213;p5"/>
          <p:cNvSpPr txBox="1"/>
          <p:nvPr>
            <p:ph idx="2" type="body"/>
          </p:nvPr>
        </p:nvSpPr>
        <p:spPr>
          <a:xfrm>
            <a:off x="4542768" y="2899694"/>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4" name="Google Shape;214;p5"/>
          <p:cNvSpPr txBox="1"/>
          <p:nvPr>
            <p:ph idx="3" type="body"/>
          </p:nvPr>
        </p:nvSpPr>
        <p:spPr>
          <a:xfrm>
            <a:off x="7879717" y="2899694"/>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5" name="Google Shape;215;p5"/>
          <p:cNvSpPr txBox="1"/>
          <p:nvPr>
            <p:ph idx="4" type="body"/>
          </p:nvPr>
        </p:nvSpPr>
        <p:spPr>
          <a:xfrm>
            <a:off x="1205786" y="4969406"/>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6" name="Google Shape;216;p5"/>
          <p:cNvSpPr txBox="1"/>
          <p:nvPr>
            <p:ph idx="5" type="body"/>
          </p:nvPr>
        </p:nvSpPr>
        <p:spPr>
          <a:xfrm>
            <a:off x="4542714" y="4969406"/>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7" name="Google Shape;217;p5"/>
          <p:cNvSpPr txBox="1"/>
          <p:nvPr>
            <p:ph idx="6" type="body"/>
          </p:nvPr>
        </p:nvSpPr>
        <p:spPr>
          <a:xfrm>
            <a:off x="7879663" y="4969406"/>
            <a:ext cx="3106500" cy="1161300"/>
          </a:xfrm>
          <a:prstGeom prst="rect">
            <a:avLst/>
          </a:prstGeom>
        </p:spPr>
        <p:txBody>
          <a:bodyPr anchorCtr="0" anchor="t" bIns="121900" lIns="121900" spcFirstLastPara="1" rIns="121900" wrap="square" tIns="121900">
            <a:normAutofit/>
          </a:bodyPr>
          <a:lstStyle>
            <a:lvl1pPr indent="-387350" lvl="0" marL="457200" rtl="0" algn="ctr">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218" name="Google Shape;218;p5"/>
          <p:cNvSpPr/>
          <p:nvPr/>
        </p:nvSpPr>
        <p:spPr>
          <a:xfrm>
            <a:off x="10591369" y="10"/>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9" name="Google Shape;219;p5"/>
          <p:cNvGrpSpPr/>
          <p:nvPr/>
        </p:nvGrpSpPr>
        <p:grpSpPr>
          <a:xfrm>
            <a:off x="76193" y="62898"/>
            <a:ext cx="3763929" cy="871748"/>
            <a:chOff x="259218" y="5759273"/>
            <a:chExt cx="3763929" cy="871748"/>
          </a:xfrm>
        </p:grpSpPr>
        <p:grpSp>
          <p:nvGrpSpPr>
            <p:cNvPr id="220" name="Google Shape;220;p5"/>
            <p:cNvGrpSpPr/>
            <p:nvPr/>
          </p:nvGrpSpPr>
          <p:grpSpPr>
            <a:xfrm>
              <a:off x="259218" y="5759273"/>
              <a:ext cx="3763412" cy="682366"/>
              <a:chOff x="6638580" y="2496335"/>
              <a:chExt cx="337033" cy="61110"/>
            </a:xfrm>
          </p:grpSpPr>
          <p:sp>
            <p:nvSpPr>
              <p:cNvPr id="221" name="Google Shape;221;p5"/>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22" name="Google Shape;222;p5"/>
              <p:cNvGrpSpPr/>
              <p:nvPr/>
            </p:nvGrpSpPr>
            <p:grpSpPr>
              <a:xfrm>
                <a:off x="6690417" y="2496555"/>
                <a:ext cx="285196" cy="60285"/>
                <a:chOff x="6690417" y="2496555"/>
                <a:chExt cx="285196" cy="60285"/>
              </a:xfrm>
            </p:grpSpPr>
            <p:sp>
              <p:nvSpPr>
                <p:cNvPr id="223" name="Google Shape;223;p5"/>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4" name="Google Shape;224;p5"/>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5" name="Google Shape;225;p5"/>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6" name="Google Shape;226;p5"/>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227" name="Google Shape;227;p5"/>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text">
  <p:cSld name="CUSTOM_2">
    <p:spTree>
      <p:nvGrpSpPr>
        <p:cNvPr id="228" name="Shape 228"/>
        <p:cNvGrpSpPr/>
        <p:nvPr/>
      </p:nvGrpSpPr>
      <p:grpSpPr>
        <a:xfrm>
          <a:off x="0" y="0"/>
          <a:ext cx="0" cy="0"/>
          <a:chOff x="0" y="0"/>
          <a:chExt cx="0" cy="0"/>
        </a:xfrm>
      </p:grpSpPr>
      <p:sp>
        <p:nvSpPr>
          <p:cNvPr id="229" name="Google Shape;229;p6"/>
          <p:cNvSpPr/>
          <p:nvPr/>
        </p:nvSpPr>
        <p:spPr>
          <a:xfrm rot="2886553">
            <a:off x="9712348" y="4050364"/>
            <a:ext cx="1537038" cy="153703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230" name="Google Shape;230;p6"/>
          <p:cNvGrpSpPr/>
          <p:nvPr/>
        </p:nvGrpSpPr>
        <p:grpSpPr>
          <a:xfrm>
            <a:off x="8107729" y="3475284"/>
            <a:ext cx="5623304" cy="3744624"/>
            <a:chOff x="6859479" y="3505471"/>
            <a:chExt cx="5623304" cy="3744624"/>
          </a:xfrm>
        </p:grpSpPr>
        <p:grpSp>
          <p:nvGrpSpPr>
            <p:cNvPr id="231" name="Google Shape;231;p6"/>
            <p:cNvGrpSpPr/>
            <p:nvPr/>
          </p:nvGrpSpPr>
          <p:grpSpPr>
            <a:xfrm>
              <a:off x="6859479" y="3893252"/>
              <a:ext cx="5623304" cy="3073910"/>
              <a:chOff x="290381" y="795460"/>
              <a:chExt cx="11611200" cy="3715593"/>
            </a:xfrm>
          </p:grpSpPr>
          <p:cxnSp>
            <p:nvCxnSpPr>
              <p:cNvPr id="232" name="Google Shape;232;p6"/>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3" name="Google Shape;233;p6"/>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4" name="Google Shape;234;p6"/>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5" name="Google Shape;235;p6"/>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6" name="Google Shape;236;p6"/>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7" name="Google Shape;237;p6"/>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8" name="Google Shape;238;p6"/>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39" name="Google Shape;239;p6"/>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240" name="Google Shape;240;p6"/>
            <p:cNvGrpSpPr/>
            <p:nvPr/>
          </p:nvGrpSpPr>
          <p:grpSpPr>
            <a:xfrm>
              <a:off x="7289677" y="3505471"/>
              <a:ext cx="4810039" cy="3744624"/>
              <a:chOff x="799586" y="306297"/>
              <a:chExt cx="5814141" cy="6240000"/>
            </a:xfrm>
          </p:grpSpPr>
          <p:cxnSp>
            <p:nvCxnSpPr>
              <p:cNvPr id="241" name="Google Shape;241;p6"/>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2" name="Google Shape;242;p6"/>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3" name="Google Shape;243;p6"/>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4" name="Google Shape;244;p6"/>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5" name="Google Shape;245;p6"/>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6" name="Google Shape;246;p6"/>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7" name="Google Shape;247;p6"/>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8" name="Google Shape;248;p6"/>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49" name="Google Shape;249;p6"/>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50" name="Google Shape;250;p6"/>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51" name="Google Shape;251;p6"/>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52" name="Google Shape;252;p6"/>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253" name="Google Shape;253;p6"/>
          <p:cNvGrpSpPr/>
          <p:nvPr/>
        </p:nvGrpSpPr>
        <p:grpSpPr>
          <a:xfrm flipH="1" rot="10800000">
            <a:off x="6106743" y="236636"/>
            <a:ext cx="3763929" cy="871748"/>
            <a:chOff x="259218" y="5759273"/>
            <a:chExt cx="3763929" cy="871748"/>
          </a:xfrm>
        </p:grpSpPr>
        <p:grpSp>
          <p:nvGrpSpPr>
            <p:cNvPr id="254" name="Google Shape;254;p6"/>
            <p:cNvGrpSpPr/>
            <p:nvPr/>
          </p:nvGrpSpPr>
          <p:grpSpPr>
            <a:xfrm>
              <a:off x="259218" y="5759273"/>
              <a:ext cx="3763412" cy="682366"/>
              <a:chOff x="6638580" y="2496335"/>
              <a:chExt cx="337033" cy="61110"/>
            </a:xfrm>
          </p:grpSpPr>
          <p:sp>
            <p:nvSpPr>
              <p:cNvPr id="255" name="Google Shape;255;p6"/>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56" name="Google Shape;256;p6"/>
              <p:cNvGrpSpPr/>
              <p:nvPr/>
            </p:nvGrpSpPr>
            <p:grpSpPr>
              <a:xfrm>
                <a:off x="6690417" y="2496555"/>
                <a:ext cx="285196" cy="60285"/>
                <a:chOff x="6690417" y="2496555"/>
                <a:chExt cx="285196" cy="60285"/>
              </a:xfrm>
            </p:grpSpPr>
            <p:sp>
              <p:nvSpPr>
                <p:cNvPr id="257" name="Google Shape;257;p6"/>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8" name="Google Shape;258;p6"/>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59" name="Google Shape;259;p6"/>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60" name="Google Shape;260;p6"/>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261" name="Google Shape;261;p6"/>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262" name="Google Shape;262;p6"/>
          <p:cNvGrpSpPr/>
          <p:nvPr/>
        </p:nvGrpSpPr>
        <p:grpSpPr>
          <a:xfrm>
            <a:off x="-1600021" y="-995141"/>
            <a:ext cx="5623304" cy="3744624"/>
            <a:chOff x="6859479" y="3505471"/>
            <a:chExt cx="5623304" cy="3744624"/>
          </a:xfrm>
        </p:grpSpPr>
        <p:grpSp>
          <p:nvGrpSpPr>
            <p:cNvPr id="263" name="Google Shape;263;p6"/>
            <p:cNvGrpSpPr/>
            <p:nvPr/>
          </p:nvGrpSpPr>
          <p:grpSpPr>
            <a:xfrm>
              <a:off x="6859479" y="3893252"/>
              <a:ext cx="5623304" cy="3073910"/>
              <a:chOff x="290381" y="795460"/>
              <a:chExt cx="11611200" cy="3715593"/>
            </a:xfrm>
          </p:grpSpPr>
          <p:cxnSp>
            <p:nvCxnSpPr>
              <p:cNvPr id="264" name="Google Shape;264;p6"/>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5" name="Google Shape;265;p6"/>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6" name="Google Shape;266;p6"/>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7" name="Google Shape;267;p6"/>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8" name="Google Shape;268;p6"/>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69" name="Google Shape;269;p6"/>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70" name="Google Shape;270;p6"/>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271" name="Google Shape;271;p6"/>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272" name="Google Shape;272;p6"/>
            <p:cNvGrpSpPr/>
            <p:nvPr/>
          </p:nvGrpSpPr>
          <p:grpSpPr>
            <a:xfrm>
              <a:off x="7289677" y="3505471"/>
              <a:ext cx="4810039" cy="3744624"/>
              <a:chOff x="799586" y="306297"/>
              <a:chExt cx="5814141" cy="6240000"/>
            </a:xfrm>
          </p:grpSpPr>
          <p:cxnSp>
            <p:nvCxnSpPr>
              <p:cNvPr id="273" name="Google Shape;273;p6"/>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4" name="Google Shape;274;p6"/>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5" name="Google Shape;275;p6"/>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6" name="Google Shape;276;p6"/>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7" name="Google Shape;277;p6"/>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8" name="Google Shape;278;p6"/>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79" name="Google Shape;279;p6"/>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80" name="Google Shape;280;p6"/>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81" name="Google Shape;281;p6"/>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82" name="Google Shape;282;p6"/>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83" name="Google Shape;283;p6"/>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284" name="Google Shape;284;p6"/>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285" name="Google Shape;285;p6"/>
          <p:cNvSpPr/>
          <p:nvPr/>
        </p:nvSpPr>
        <p:spPr>
          <a:xfrm rot="2372297">
            <a:off x="3815515" y="260495"/>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86" name="Google Shape;286;p6"/>
          <p:cNvSpPr/>
          <p:nvPr/>
        </p:nvSpPr>
        <p:spPr>
          <a:xfrm>
            <a:off x="2094750" y="1342800"/>
            <a:ext cx="8002500" cy="41724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87" name="Google Shape;287;p6"/>
          <p:cNvSpPr/>
          <p:nvPr/>
        </p:nvSpPr>
        <p:spPr>
          <a:xfrm>
            <a:off x="17275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88" name="Google Shape;288;p6"/>
          <p:cNvSpPr/>
          <p:nvPr/>
        </p:nvSpPr>
        <p:spPr>
          <a:xfrm>
            <a:off x="10097250" y="9756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89" name="Google Shape;289;p6"/>
          <p:cNvSpPr/>
          <p:nvPr/>
        </p:nvSpPr>
        <p:spPr>
          <a:xfrm>
            <a:off x="17275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90" name="Google Shape;290;p6"/>
          <p:cNvSpPr/>
          <p:nvPr/>
        </p:nvSpPr>
        <p:spPr>
          <a:xfrm>
            <a:off x="10097250" y="5515200"/>
            <a:ext cx="367200" cy="3672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91" name="Google Shape;291;p6"/>
          <p:cNvSpPr/>
          <p:nvPr/>
        </p:nvSpPr>
        <p:spPr>
          <a:xfrm>
            <a:off x="9088709" y="5355422"/>
            <a:ext cx="462458" cy="547182"/>
          </a:xfrm>
          <a:custGeom>
            <a:rect b="b" l="l" r="r" t="t"/>
            <a:pathLst>
              <a:path extrusionOk="0" h="87795" w="74201">
                <a:moveTo>
                  <a:pt x="0" y="0"/>
                </a:moveTo>
                <a:lnTo>
                  <a:pt x="13763" y="87796"/>
                </a:lnTo>
                <a:lnTo>
                  <a:pt x="30887" y="50468"/>
                </a:lnTo>
                <a:lnTo>
                  <a:pt x="74202" y="49355"/>
                </a:lnTo>
                <a:lnTo>
                  <a:pt x="0" y="0"/>
                </a:lnTo>
                <a:close/>
              </a:path>
            </a:pathLst>
          </a:custGeom>
          <a:solidFill>
            <a:schemeClr val="accent6"/>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92" name="Google Shape;292;p6"/>
          <p:cNvSpPr/>
          <p:nvPr/>
        </p:nvSpPr>
        <p:spPr>
          <a:xfrm>
            <a:off x="407625" y="290187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93" name="Google Shape;293;p6"/>
          <p:cNvSpPr/>
          <p:nvPr/>
        </p:nvSpPr>
        <p:spPr>
          <a:xfrm rot="2333778">
            <a:off x="10515858" y="1365395"/>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294" name="Google Shape;294;p6"/>
          <p:cNvSpPr/>
          <p:nvPr/>
        </p:nvSpPr>
        <p:spPr>
          <a:xfrm rot="-1194919">
            <a:off x="632658" y="4914279"/>
            <a:ext cx="866627" cy="866627"/>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295" name="Google Shape;295;p6"/>
          <p:cNvGrpSpPr/>
          <p:nvPr/>
        </p:nvGrpSpPr>
        <p:grpSpPr>
          <a:xfrm>
            <a:off x="259218" y="5911673"/>
            <a:ext cx="3763929" cy="871748"/>
            <a:chOff x="259218" y="5759273"/>
            <a:chExt cx="3763929" cy="871748"/>
          </a:xfrm>
        </p:grpSpPr>
        <p:grpSp>
          <p:nvGrpSpPr>
            <p:cNvPr id="296" name="Google Shape;296;p6"/>
            <p:cNvGrpSpPr/>
            <p:nvPr/>
          </p:nvGrpSpPr>
          <p:grpSpPr>
            <a:xfrm>
              <a:off x="259218" y="5759273"/>
              <a:ext cx="3763412" cy="682366"/>
              <a:chOff x="6638580" y="2496335"/>
              <a:chExt cx="337033" cy="61110"/>
            </a:xfrm>
          </p:grpSpPr>
          <p:sp>
            <p:nvSpPr>
              <p:cNvPr id="297" name="Google Shape;297;p6"/>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298" name="Google Shape;298;p6"/>
              <p:cNvGrpSpPr/>
              <p:nvPr/>
            </p:nvGrpSpPr>
            <p:grpSpPr>
              <a:xfrm>
                <a:off x="6690417" y="2496555"/>
                <a:ext cx="285196" cy="60285"/>
                <a:chOff x="6690417" y="2496555"/>
                <a:chExt cx="285196" cy="60285"/>
              </a:xfrm>
            </p:grpSpPr>
            <p:sp>
              <p:nvSpPr>
                <p:cNvPr id="299" name="Google Shape;299;p6"/>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0" name="Google Shape;300;p6"/>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1" name="Google Shape;301;p6"/>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2" name="Google Shape;302;p6"/>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303" name="Google Shape;303;p6"/>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304" name="Google Shape;304;p6"/>
          <p:cNvSpPr txBox="1"/>
          <p:nvPr>
            <p:ph type="title"/>
          </p:nvPr>
        </p:nvSpPr>
        <p:spPr>
          <a:xfrm>
            <a:off x="2105000" y="1504050"/>
            <a:ext cx="7996200" cy="1533300"/>
          </a:xfrm>
          <a:prstGeom prst="rect">
            <a:avLst/>
          </a:prstGeom>
        </p:spPr>
        <p:txBody>
          <a:bodyPr anchorCtr="0" anchor="t" bIns="121900" lIns="121900" spcFirstLastPara="1" rIns="121900" wrap="square" tIns="121900">
            <a:normAutofit/>
          </a:bodyPr>
          <a:lstStyle>
            <a:lvl1pPr lvl="0" rtl="0" algn="ctr">
              <a:spcBef>
                <a:spcPts val="0"/>
              </a:spcBef>
              <a:spcAft>
                <a:spcPts val="0"/>
              </a:spcAft>
              <a:buSzPts val="4500"/>
              <a:buNone/>
              <a:defRPr sz="8500"/>
            </a:lvl1pPr>
            <a:lvl2pPr lvl="1" rtl="0" algn="ctr">
              <a:spcBef>
                <a:spcPts val="0"/>
              </a:spcBef>
              <a:spcAft>
                <a:spcPts val="0"/>
              </a:spcAft>
              <a:buSzPts val="4500"/>
              <a:buNone/>
              <a:defRPr/>
            </a:lvl2pPr>
            <a:lvl3pPr lvl="2" rtl="0" algn="ctr">
              <a:spcBef>
                <a:spcPts val="0"/>
              </a:spcBef>
              <a:spcAft>
                <a:spcPts val="0"/>
              </a:spcAft>
              <a:buSzPts val="4500"/>
              <a:buNone/>
              <a:defRPr/>
            </a:lvl3pPr>
            <a:lvl4pPr lvl="3" rtl="0" algn="ctr">
              <a:spcBef>
                <a:spcPts val="0"/>
              </a:spcBef>
              <a:spcAft>
                <a:spcPts val="0"/>
              </a:spcAft>
              <a:buSzPts val="4500"/>
              <a:buNone/>
              <a:defRPr/>
            </a:lvl4pPr>
            <a:lvl5pPr lvl="4" rtl="0" algn="ctr">
              <a:spcBef>
                <a:spcPts val="0"/>
              </a:spcBef>
              <a:spcAft>
                <a:spcPts val="0"/>
              </a:spcAft>
              <a:buSzPts val="4500"/>
              <a:buNone/>
              <a:defRPr/>
            </a:lvl5pPr>
            <a:lvl6pPr lvl="5" rtl="0" algn="ctr">
              <a:spcBef>
                <a:spcPts val="0"/>
              </a:spcBef>
              <a:spcAft>
                <a:spcPts val="0"/>
              </a:spcAft>
              <a:buSzPts val="4500"/>
              <a:buNone/>
              <a:defRPr/>
            </a:lvl6pPr>
            <a:lvl7pPr lvl="6" rtl="0" algn="ctr">
              <a:spcBef>
                <a:spcPts val="0"/>
              </a:spcBef>
              <a:spcAft>
                <a:spcPts val="0"/>
              </a:spcAft>
              <a:buSzPts val="4500"/>
              <a:buNone/>
              <a:defRPr/>
            </a:lvl7pPr>
            <a:lvl8pPr lvl="7" rtl="0" algn="ctr">
              <a:spcBef>
                <a:spcPts val="0"/>
              </a:spcBef>
              <a:spcAft>
                <a:spcPts val="0"/>
              </a:spcAft>
              <a:buSzPts val="4500"/>
              <a:buNone/>
              <a:defRPr/>
            </a:lvl8pPr>
            <a:lvl9pPr lvl="8" rtl="0" algn="ctr">
              <a:spcBef>
                <a:spcPts val="0"/>
              </a:spcBef>
              <a:spcAft>
                <a:spcPts val="0"/>
              </a:spcAft>
              <a:buSzPts val="4500"/>
              <a:buNone/>
              <a:defRPr/>
            </a:lvl9pPr>
          </a:lstStyle>
          <a:p/>
        </p:txBody>
      </p:sp>
      <p:sp>
        <p:nvSpPr>
          <p:cNvPr id="305" name="Google Shape;305;p6"/>
          <p:cNvSpPr txBox="1"/>
          <p:nvPr>
            <p:ph idx="1" type="subTitle"/>
          </p:nvPr>
        </p:nvSpPr>
        <p:spPr>
          <a:xfrm>
            <a:off x="2576825" y="2952748"/>
            <a:ext cx="7038300" cy="530700"/>
          </a:xfrm>
          <a:prstGeom prst="rect">
            <a:avLst/>
          </a:prstGeom>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b="1" sz="307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6" name="Google Shape;306;p6"/>
          <p:cNvSpPr txBox="1"/>
          <p:nvPr>
            <p:ph idx="2" type="body"/>
          </p:nvPr>
        </p:nvSpPr>
        <p:spPr>
          <a:xfrm>
            <a:off x="2576863" y="3483452"/>
            <a:ext cx="7038300" cy="1297800"/>
          </a:xfrm>
          <a:prstGeom prst="rect">
            <a:avLst/>
          </a:prstGeom>
        </p:spPr>
        <p:txBody>
          <a:bodyPr anchorCtr="0" anchor="t" bIns="121900" lIns="121900" spcFirstLastPara="1" rIns="121900" wrap="square" tIns="121900">
            <a:normAutofit/>
          </a:bodyPr>
          <a:lstStyle>
            <a:lvl1pPr indent="-387350" lvl="0" marL="457200" rtl="0" algn="ctr">
              <a:lnSpc>
                <a:spcPct val="100000"/>
              </a:lnSpc>
              <a:spcBef>
                <a:spcPts val="0"/>
              </a:spcBef>
              <a:spcAft>
                <a:spcPts val="0"/>
              </a:spcAft>
              <a:buSzPts val="2500"/>
              <a:buChar char="●"/>
              <a:defRPr/>
            </a:lvl1pPr>
            <a:lvl2pPr indent="-381000" lvl="1" marL="914400" rtl="0" algn="ctr">
              <a:spcBef>
                <a:spcPts val="0"/>
              </a:spcBef>
              <a:spcAft>
                <a:spcPts val="0"/>
              </a:spcAft>
              <a:buSzPts val="2400"/>
              <a:buChar char="○"/>
              <a:defRPr/>
            </a:lvl2pPr>
            <a:lvl3pPr indent="-381000" lvl="2" marL="1371600" rtl="0" algn="ctr">
              <a:spcBef>
                <a:spcPts val="0"/>
              </a:spcBef>
              <a:spcAft>
                <a:spcPts val="0"/>
              </a:spcAft>
              <a:buSzPts val="2400"/>
              <a:buChar char="■"/>
              <a:defRPr/>
            </a:lvl3pPr>
            <a:lvl4pPr indent="-381000" lvl="3" marL="1828800" rtl="0" algn="ctr">
              <a:spcBef>
                <a:spcPts val="0"/>
              </a:spcBef>
              <a:spcAft>
                <a:spcPts val="0"/>
              </a:spcAft>
              <a:buSzPts val="2400"/>
              <a:buChar char="●"/>
              <a:defRPr/>
            </a:lvl4pPr>
            <a:lvl5pPr indent="-381000" lvl="4" marL="2286000" rtl="0" algn="ctr">
              <a:spcBef>
                <a:spcPts val="0"/>
              </a:spcBef>
              <a:spcAft>
                <a:spcPts val="0"/>
              </a:spcAft>
              <a:buSzPts val="2400"/>
              <a:buChar char="○"/>
              <a:defRPr/>
            </a:lvl5pPr>
            <a:lvl6pPr indent="-381000" lvl="5" marL="2743200" rtl="0" algn="ctr">
              <a:spcBef>
                <a:spcPts val="0"/>
              </a:spcBef>
              <a:spcAft>
                <a:spcPts val="0"/>
              </a:spcAft>
              <a:buSzPts val="2400"/>
              <a:buChar char="■"/>
              <a:defRPr/>
            </a:lvl6pPr>
            <a:lvl7pPr indent="-381000" lvl="6" marL="3200400" rtl="0" algn="ctr">
              <a:spcBef>
                <a:spcPts val="0"/>
              </a:spcBef>
              <a:spcAft>
                <a:spcPts val="0"/>
              </a:spcAft>
              <a:buSzPts val="2400"/>
              <a:buChar char="●"/>
              <a:defRPr/>
            </a:lvl7pPr>
            <a:lvl8pPr indent="-381000" lvl="7" marL="3657600" rtl="0" algn="ctr">
              <a:spcBef>
                <a:spcPts val="0"/>
              </a:spcBef>
              <a:spcAft>
                <a:spcPts val="0"/>
              </a:spcAft>
              <a:buSzPts val="2400"/>
              <a:buChar char="○"/>
              <a:defRPr/>
            </a:lvl8pPr>
            <a:lvl9pPr indent="-381000" lvl="8" marL="4114800" rtl="0" algn="ctr">
              <a:spcBef>
                <a:spcPts val="0"/>
              </a:spcBef>
              <a:spcAft>
                <a:spcPts val="0"/>
              </a:spcAft>
              <a:buSzPts val="2400"/>
              <a:buChar char="■"/>
              <a:defRPr/>
            </a:lvl9pPr>
          </a:lstStyle>
          <a:p/>
        </p:txBody>
      </p:sp>
      <p:grpSp>
        <p:nvGrpSpPr>
          <p:cNvPr id="307" name="Google Shape;307;p6"/>
          <p:cNvGrpSpPr/>
          <p:nvPr/>
        </p:nvGrpSpPr>
        <p:grpSpPr>
          <a:xfrm>
            <a:off x="10551888" y="4446542"/>
            <a:ext cx="1515474" cy="2187759"/>
            <a:chOff x="6219215" y="3050460"/>
            <a:chExt cx="153707" cy="221889"/>
          </a:xfrm>
        </p:grpSpPr>
        <p:sp>
          <p:nvSpPr>
            <p:cNvPr id="308" name="Google Shape;308;p6"/>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09" name="Google Shape;309;p6"/>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0" name="Google Shape;310;p6"/>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oxes">
  <p:cSld name="CUSTOM_1">
    <p:spTree>
      <p:nvGrpSpPr>
        <p:cNvPr id="311" name="Shape 311"/>
        <p:cNvGrpSpPr/>
        <p:nvPr/>
      </p:nvGrpSpPr>
      <p:grpSpPr>
        <a:xfrm>
          <a:off x="0" y="0"/>
          <a:ext cx="0" cy="0"/>
          <a:chOff x="0" y="0"/>
          <a:chExt cx="0" cy="0"/>
        </a:xfrm>
      </p:grpSpPr>
      <p:sp>
        <p:nvSpPr>
          <p:cNvPr id="312" name="Google Shape;312;p7"/>
          <p:cNvSpPr/>
          <p:nvPr/>
        </p:nvSpPr>
        <p:spPr>
          <a:xfrm rot="2372297">
            <a:off x="6174815" y="-163330"/>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313" name="Google Shape;313;p7"/>
          <p:cNvSpPr/>
          <p:nvPr/>
        </p:nvSpPr>
        <p:spPr>
          <a:xfrm rot="2333778">
            <a:off x="9979008" y="371195"/>
            <a:ext cx="1316743" cy="1316743"/>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314" name="Google Shape;314;p7"/>
          <p:cNvSpPr/>
          <p:nvPr/>
        </p:nvSpPr>
        <p:spPr>
          <a:xfrm>
            <a:off x="173625" y="547307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315" name="Google Shape;315;p7"/>
          <p:cNvGrpSpPr/>
          <p:nvPr/>
        </p:nvGrpSpPr>
        <p:grpSpPr>
          <a:xfrm>
            <a:off x="6736129" y="3246684"/>
            <a:ext cx="5623304" cy="3744624"/>
            <a:chOff x="6859479" y="3505471"/>
            <a:chExt cx="5623304" cy="3744624"/>
          </a:xfrm>
        </p:grpSpPr>
        <p:grpSp>
          <p:nvGrpSpPr>
            <p:cNvPr id="316" name="Google Shape;316;p7"/>
            <p:cNvGrpSpPr/>
            <p:nvPr/>
          </p:nvGrpSpPr>
          <p:grpSpPr>
            <a:xfrm>
              <a:off x="6859479" y="3893252"/>
              <a:ext cx="5623304" cy="3073910"/>
              <a:chOff x="290381" y="795460"/>
              <a:chExt cx="11611200" cy="3715593"/>
            </a:xfrm>
          </p:grpSpPr>
          <p:cxnSp>
            <p:nvCxnSpPr>
              <p:cNvPr id="317" name="Google Shape;317;p7"/>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18" name="Google Shape;318;p7"/>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19" name="Google Shape;319;p7"/>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20" name="Google Shape;320;p7"/>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21" name="Google Shape;321;p7"/>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22" name="Google Shape;322;p7"/>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23" name="Google Shape;323;p7"/>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24" name="Google Shape;324;p7"/>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325" name="Google Shape;325;p7"/>
            <p:cNvGrpSpPr/>
            <p:nvPr/>
          </p:nvGrpSpPr>
          <p:grpSpPr>
            <a:xfrm>
              <a:off x="7289677" y="3505471"/>
              <a:ext cx="4810039" cy="3744624"/>
              <a:chOff x="799586" y="306297"/>
              <a:chExt cx="5814141" cy="6240000"/>
            </a:xfrm>
          </p:grpSpPr>
          <p:cxnSp>
            <p:nvCxnSpPr>
              <p:cNvPr id="326" name="Google Shape;326;p7"/>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27" name="Google Shape;327;p7"/>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28" name="Google Shape;328;p7"/>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29" name="Google Shape;329;p7"/>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0" name="Google Shape;330;p7"/>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1" name="Google Shape;331;p7"/>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2" name="Google Shape;332;p7"/>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3" name="Google Shape;333;p7"/>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4" name="Google Shape;334;p7"/>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5" name="Google Shape;335;p7"/>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6" name="Google Shape;336;p7"/>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37" name="Google Shape;337;p7"/>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338" name="Google Shape;338;p7"/>
          <p:cNvGrpSpPr/>
          <p:nvPr/>
        </p:nvGrpSpPr>
        <p:grpSpPr>
          <a:xfrm>
            <a:off x="-152396" y="-153516"/>
            <a:ext cx="5623304" cy="3744624"/>
            <a:chOff x="6859479" y="3505471"/>
            <a:chExt cx="5623304" cy="3744624"/>
          </a:xfrm>
        </p:grpSpPr>
        <p:grpSp>
          <p:nvGrpSpPr>
            <p:cNvPr id="339" name="Google Shape;339;p7"/>
            <p:cNvGrpSpPr/>
            <p:nvPr/>
          </p:nvGrpSpPr>
          <p:grpSpPr>
            <a:xfrm>
              <a:off x="6859479" y="3893252"/>
              <a:ext cx="5623304" cy="3073910"/>
              <a:chOff x="290381" y="795460"/>
              <a:chExt cx="11611200" cy="3715593"/>
            </a:xfrm>
          </p:grpSpPr>
          <p:cxnSp>
            <p:nvCxnSpPr>
              <p:cNvPr id="340" name="Google Shape;340;p7"/>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1" name="Google Shape;341;p7"/>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2" name="Google Shape;342;p7"/>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3" name="Google Shape;343;p7"/>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4" name="Google Shape;344;p7"/>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5" name="Google Shape;345;p7"/>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6" name="Google Shape;346;p7"/>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47" name="Google Shape;347;p7"/>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348" name="Google Shape;348;p7"/>
            <p:cNvGrpSpPr/>
            <p:nvPr/>
          </p:nvGrpSpPr>
          <p:grpSpPr>
            <a:xfrm>
              <a:off x="7289677" y="3505471"/>
              <a:ext cx="4810039" cy="3744624"/>
              <a:chOff x="799586" y="306297"/>
              <a:chExt cx="5814141" cy="6240000"/>
            </a:xfrm>
          </p:grpSpPr>
          <p:cxnSp>
            <p:nvCxnSpPr>
              <p:cNvPr id="349" name="Google Shape;349;p7"/>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0" name="Google Shape;350;p7"/>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1" name="Google Shape;351;p7"/>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2" name="Google Shape;352;p7"/>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3" name="Google Shape;353;p7"/>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4" name="Google Shape;354;p7"/>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5" name="Google Shape;355;p7"/>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6" name="Google Shape;356;p7"/>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7" name="Google Shape;357;p7"/>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8" name="Google Shape;358;p7"/>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59" name="Google Shape;359;p7"/>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60" name="Google Shape;360;p7"/>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361" name="Google Shape;361;p7"/>
          <p:cNvSpPr/>
          <p:nvPr/>
        </p:nvSpPr>
        <p:spPr>
          <a:xfrm>
            <a:off x="555163" y="1448625"/>
            <a:ext cx="5373300" cy="23058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362" name="Google Shape;362;p7"/>
          <p:cNvSpPr/>
          <p:nvPr/>
        </p:nvSpPr>
        <p:spPr>
          <a:xfrm>
            <a:off x="6263504" y="1448625"/>
            <a:ext cx="5373300" cy="23058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363" name="Google Shape;363;p7"/>
          <p:cNvSpPr/>
          <p:nvPr/>
        </p:nvSpPr>
        <p:spPr>
          <a:xfrm>
            <a:off x="555163" y="4009281"/>
            <a:ext cx="5373300" cy="23058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364" name="Google Shape;364;p7"/>
          <p:cNvSpPr/>
          <p:nvPr/>
        </p:nvSpPr>
        <p:spPr>
          <a:xfrm>
            <a:off x="6263539" y="4009281"/>
            <a:ext cx="5373300" cy="23058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365" name="Google Shape;365;p7"/>
          <p:cNvSpPr txBox="1"/>
          <p:nvPr>
            <p:ph type="title"/>
          </p:nvPr>
        </p:nvSpPr>
        <p:spPr>
          <a:xfrm>
            <a:off x="555175" y="332975"/>
            <a:ext cx="11081700" cy="966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121900" lIns="121900" spcFirstLastPara="1" rIns="121900" wrap="square" tIns="121900">
            <a:normAutofit/>
          </a:bodyPr>
          <a:lstStyle>
            <a:lvl1pPr lvl="0" rtl="0" algn="ctr">
              <a:spcBef>
                <a:spcPts val="0"/>
              </a:spcBef>
              <a:spcAft>
                <a:spcPts val="0"/>
              </a:spcAft>
              <a:buSzPts val="4500"/>
              <a:buNone/>
              <a:defRPr/>
            </a:lvl1pPr>
            <a:lvl2pPr lvl="1" rtl="0">
              <a:spcBef>
                <a:spcPts val="0"/>
              </a:spcBef>
              <a:spcAft>
                <a:spcPts val="0"/>
              </a:spcAft>
              <a:buSzPts val="4500"/>
              <a:buNone/>
              <a:defRPr/>
            </a:lvl2pPr>
            <a:lvl3pPr lvl="2" rtl="0">
              <a:spcBef>
                <a:spcPts val="0"/>
              </a:spcBef>
              <a:spcAft>
                <a:spcPts val="0"/>
              </a:spcAft>
              <a:buSzPts val="4500"/>
              <a:buNone/>
              <a:defRPr/>
            </a:lvl3pPr>
            <a:lvl4pPr lvl="3" rtl="0">
              <a:spcBef>
                <a:spcPts val="0"/>
              </a:spcBef>
              <a:spcAft>
                <a:spcPts val="0"/>
              </a:spcAft>
              <a:buSzPts val="4500"/>
              <a:buNone/>
              <a:defRPr/>
            </a:lvl4pPr>
            <a:lvl5pPr lvl="4" rtl="0">
              <a:spcBef>
                <a:spcPts val="0"/>
              </a:spcBef>
              <a:spcAft>
                <a:spcPts val="0"/>
              </a:spcAft>
              <a:buSzPts val="4500"/>
              <a:buNone/>
              <a:defRPr/>
            </a:lvl5pPr>
            <a:lvl6pPr lvl="5" rtl="0">
              <a:spcBef>
                <a:spcPts val="0"/>
              </a:spcBef>
              <a:spcAft>
                <a:spcPts val="0"/>
              </a:spcAft>
              <a:buSzPts val="4500"/>
              <a:buNone/>
              <a:defRPr/>
            </a:lvl6pPr>
            <a:lvl7pPr lvl="6" rtl="0">
              <a:spcBef>
                <a:spcPts val="0"/>
              </a:spcBef>
              <a:spcAft>
                <a:spcPts val="0"/>
              </a:spcAft>
              <a:buSzPts val="4500"/>
              <a:buNone/>
              <a:defRPr/>
            </a:lvl7pPr>
            <a:lvl8pPr lvl="7" rtl="0">
              <a:spcBef>
                <a:spcPts val="0"/>
              </a:spcBef>
              <a:spcAft>
                <a:spcPts val="0"/>
              </a:spcAft>
              <a:buSzPts val="4500"/>
              <a:buNone/>
              <a:defRPr/>
            </a:lvl8pPr>
            <a:lvl9pPr lvl="8" rtl="0">
              <a:spcBef>
                <a:spcPts val="0"/>
              </a:spcBef>
              <a:spcAft>
                <a:spcPts val="0"/>
              </a:spcAft>
              <a:buSzPts val="4500"/>
              <a:buNone/>
              <a:defRPr/>
            </a:lvl9pPr>
          </a:lstStyle>
          <a:p/>
        </p:txBody>
      </p:sp>
      <p:sp>
        <p:nvSpPr>
          <p:cNvPr id="366" name="Google Shape;366;p7"/>
          <p:cNvSpPr txBox="1"/>
          <p:nvPr>
            <p:ph idx="1" type="subTitle"/>
          </p:nvPr>
        </p:nvSpPr>
        <p:spPr>
          <a:xfrm>
            <a:off x="722500" y="1820623"/>
            <a:ext cx="5038800" cy="555600"/>
          </a:xfrm>
          <a:prstGeom prst="rect">
            <a:avLst/>
          </a:prstGeom>
        </p:spPr>
        <p:txBody>
          <a:bodyPr anchorCtr="0" anchor="t" bIns="121900" lIns="121900" spcFirstLastPara="1" rIns="121900" wrap="square" tIns="121900">
            <a:normAutofit/>
          </a:bodyPr>
          <a:lstStyle>
            <a:lvl1pPr lvl="0" rtl="0">
              <a:lnSpc>
                <a:spcPct val="80000"/>
              </a:lnSpc>
              <a:spcBef>
                <a:spcPts val="0"/>
              </a:spcBef>
              <a:spcAft>
                <a:spcPts val="0"/>
              </a:spcAft>
              <a:buSzPts val="2800"/>
              <a:buNone/>
              <a:defRPr b="1" sz="3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7" name="Google Shape;367;p7"/>
          <p:cNvSpPr txBox="1"/>
          <p:nvPr>
            <p:ph idx="2" type="body"/>
          </p:nvPr>
        </p:nvSpPr>
        <p:spPr>
          <a:xfrm>
            <a:off x="722546" y="2376270"/>
            <a:ext cx="5038800" cy="10062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68" name="Google Shape;368;p7"/>
          <p:cNvSpPr txBox="1"/>
          <p:nvPr>
            <p:ph idx="3" type="subTitle"/>
          </p:nvPr>
        </p:nvSpPr>
        <p:spPr>
          <a:xfrm>
            <a:off x="6430798" y="1820623"/>
            <a:ext cx="5038800" cy="555600"/>
          </a:xfrm>
          <a:prstGeom prst="rect">
            <a:avLst/>
          </a:prstGeom>
        </p:spPr>
        <p:txBody>
          <a:bodyPr anchorCtr="0" anchor="t" bIns="121900" lIns="121900" spcFirstLastPara="1" rIns="121900" wrap="square" tIns="121900">
            <a:normAutofit/>
          </a:bodyPr>
          <a:lstStyle>
            <a:lvl1pPr lvl="0" rtl="0">
              <a:lnSpc>
                <a:spcPct val="80000"/>
              </a:lnSpc>
              <a:spcBef>
                <a:spcPts val="0"/>
              </a:spcBef>
              <a:spcAft>
                <a:spcPts val="0"/>
              </a:spcAft>
              <a:buSzPts val="2800"/>
              <a:buNone/>
              <a:defRPr b="1" sz="3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9" name="Google Shape;369;p7"/>
          <p:cNvSpPr txBox="1"/>
          <p:nvPr>
            <p:ph idx="4" type="body"/>
          </p:nvPr>
        </p:nvSpPr>
        <p:spPr>
          <a:xfrm>
            <a:off x="6430853" y="2376270"/>
            <a:ext cx="5038800" cy="10062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70" name="Google Shape;370;p7"/>
          <p:cNvSpPr txBox="1"/>
          <p:nvPr>
            <p:ph idx="5" type="subTitle"/>
          </p:nvPr>
        </p:nvSpPr>
        <p:spPr>
          <a:xfrm>
            <a:off x="722518" y="4381279"/>
            <a:ext cx="5038800" cy="555600"/>
          </a:xfrm>
          <a:prstGeom prst="rect">
            <a:avLst/>
          </a:prstGeom>
        </p:spPr>
        <p:txBody>
          <a:bodyPr anchorCtr="0" anchor="t" bIns="121900" lIns="121900" spcFirstLastPara="1" rIns="121900" wrap="square" tIns="121900">
            <a:normAutofit/>
          </a:bodyPr>
          <a:lstStyle>
            <a:lvl1pPr lvl="0" rtl="0">
              <a:lnSpc>
                <a:spcPct val="80000"/>
              </a:lnSpc>
              <a:spcBef>
                <a:spcPts val="0"/>
              </a:spcBef>
              <a:spcAft>
                <a:spcPts val="0"/>
              </a:spcAft>
              <a:buSzPts val="2800"/>
              <a:buNone/>
              <a:defRPr b="1" sz="3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1" name="Google Shape;371;p7"/>
          <p:cNvSpPr txBox="1"/>
          <p:nvPr>
            <p:ph idx="6" type="body"/>
          </p:nvPr>
        </p:nvSpPr>
        <p:spPr>
          <a:xfrm>
            <a:off x="722581" y="4936927"/>
            <a:ext cx="5038800" cy="10062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72" name="Google Shape;372;p7"/>
          <p:cNvSpPr txBox="1"/>
          <p:nvPr>
            <p:ph idx="7" type="body"/>
          </p:nvPr>
        </p:nvSpPr>
        <p:spPr>
          <a:xfrm>
            <a:off x="6430922" y="4936927"/>
            <a:ext cx="5038800" cy="1006200"/>
          </a:xfrm>
          <a:prstGeom prst="rect">
            <a:avLst/>
          </a:prstGeom>
        </p:spPr>
        <p:txBody>
          <a:bodyPr anchorCtr="0" anchor="t" bIns="121900" lIns="121900" spcFirstLastPara="1" rIns="121900" wrap="square" tIns="121900">
            <a:normAutofit/>
          </a:bodyPr>
          <a:lstStyle>
            <a:lvl1pPr indent="-387350" lvl="0" marL="457200" rtl="0">
              <a:spcBef>
                <a:spcPts val="0"/>
              </a:spcBef>
              <a:spcAft>
                <a:spcPts val="0"/>
              </a:spcAft>
              <a:buSzPts val="25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81000" lvl="3" marL="1828800" rtl="0">
              <a:spcBef>
                <a:spcPts val="0"/>
              </a:spcBef>
              <a:spcAft>
                <a:spcPts val="0"/>
              </a:spcAft>
              <a:buSzPts val="2400"/>
              <a:buChar char="●"/>
              <a:defRPr/>
            </a:lvl4pPr>
            <a:lvl5pPr indent="-381000" lvl="4" marL="2286000" rtl="0">
              <a:spcBef>
                <a:spcPts val="0"/>
              </a:spcBef>
              <a:spcAft>
                <a:spcPts val="0"/>
              </a:spcAft>
              <a:buSzPts val="2400"/>
              <a:buChar char="○"/>
              <a:defRPr/>
            </a:lvl5pPr>
            <a:lvl6pPr indent="-381000" lvl="5" marL="2743200" rtl="0">
              <a:spcBef>
                <a:spcPts val="0"/>
              </a:spcBef>
              <a:spcAft>
                <a:spcPts val="0"/>
              </a:spcAft>
              <a:buSzPts val="2400"/>
              <a:buChar char="■"/>
              <a:defRPr/>
            </a:lvl6pPr>
            <a:lvl7pPr indent="-381000" lvl="6" marL="3200400" rtl="0">
              <a:spcBef>
                <a:spcPts val="0"/>
              </a:spcBef>
              <a:spcAft>
                <a:spcPts val="0"/>
              </a:spcAft>
              <a:buSzPts val="2400"/>
              <a:buChar char="●"/>
              <a:defRPr/>
            </a:lvl7pPr>
            <a:lvl8pPr indent="-381000" lvl="7" marL="3657600" rtl="0">
              <a:spcBef>
                <a:spcPts val="0"/>
              </a:spcBef>
              <a:spcAft>
                <a:spcPts val="0"/>
              </a:spcAft>
              <a:buSzPts val="2400"/>
              <a:buChar char="○"/>
              <a:defRPr/>
            </a:lvl8pPr>
            <a:lvl9pPr indent="-381000" lvl="8" marL="4114800" rtl="0">
              <a:spcBef>
                <a:spcPts val="0"/>
              </a:spcBef>
              <a:spcAft>
                <a:spcPts val="0"/>
              </a:spcAft>
              <a:buSzPts val="2400"/>
              <a:buChar char="■"/>
              <a:defRPr/>
            </a:lvl9pPr>
          </a:lstStyle>
          <a:p/>
        </p:txBody>
      </p:sp>
      <p:sp>
        <p:nvSpPr>
          <p:cNvPr id="373" name="Google Shape;373;p7"/>
          <p:cNvSpPr txBox="1"/>
          <p:nvPr>
            <p:ph idx="8" type="subTitle"/>
          </p:nvPr>
        </p:nvSpPr>
        <p:spPr>
          <a:xfrm>
            <a:off x="6430869" y="4381279"/>
            <a:ext cx="5038800" cy="555600"/>
          </a:xfrm>
          <a:prstGeom prst="rect">
            <a:avLst/>
          </a:prstGeom>
        </p:spPr>
        <p:txBody>
          <a:bodyPr anchorCtr="0" anchor="t" bIns="121900" lIns="121900" spcFirstLastPara="1" rIns="121900" wrap="square" tIns="121900">
            <a:normAutofit/>
          </a:bodyPr>
          <a:lstStyle>
            <a:lvl1pPr lvl="0" rtl="0">
              <a:lnSpc>
                <a:spcPct val="80000"/>
              </a:lnSpc>
              <a:spcBef>
                <a:spcPts val="0"/>
              </a:spcBef>
              <a:spcAft>
                <a:spcPts val="0"/>
              </a:spcAft>
              <a:buSzPts val="2800"/>
              <a:buNone/>
              <a:defRPr b="1" sz="3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4" name="Google Shape;374;p7"/>
          <p:cNvSpPr/>
          <p:nvPr/>
        </p:nvSpPr>
        <p:spPr>
          <a:xfrm rot="-1195005">
            <a:off x="5275869" y="5291773"/>
            <a:ext cx="1372065" cy="1372065"/>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5" name="Shape 375"/>
        <p:cNvGrpSpPr/>
        <p:nvPr/>
      </p:nvGrpSpPr>
      <p:grpSpPr>
        <a:xfrm>
          <a:off x="0" y="0"/>
          <a:ext cx="0" cy="0"/>
          <a:chOff x="0" y="0"/>
          <a:chExt cx="0" cy="0"/>
        </a:xfrm>
      </p:grpSpPr>
      <p:sp>
        <p:nvSpPr>
          <p:cNvPr id="376" name="Google Shape;376;p8"/>
          <p:cNvSpPr/>
          <p:nvPr/>
        </p:nvSpPr>
        <p:spPr>
          <a:xfrm>
            <a:off x="720400" y="7815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377" name="Google Shape;377;p8"/>
          <p:cNvSpPr/>
          <p:nvPr/>
        </p:nvSpPr>
        <p:spPr>
          <a:xfrm>
            <a:off x="568000" y="6291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378" name="Google Shape;378;p8"/>
          <p:cNvGrpSpPr/>
          <p:nvPr/>
        </p:nvGrpSpPr>
        <p:grpSpPr>
          <a:xfrm>
            <a:off x="-161071" y="-208966"/>
            <a:ext cx="5623304" cy="3744624"/>
            <a:chOff x="6859479" y="3505471"/>
            <a:chExt cx="5623304" cy="3744624"/>
          </a:xfrm>
        </p:grpSpPr>
        <p:grpSp>
          <p:nvGrpSpPr>
            <p:cNvPr id="379" name="Google Shape;379;p8"/>
            <p:cNvGrpSpPr/>
            <p:nvPr/>
          </p:nvGrpSpPr>
          <p:grpSpPr>
            <a:xfrm>
              <a:off x="6859479" y="3893252"/>
              <a:ext cx="5623304" cy="3073910"/>
              <a:chOff x="290381" y="795460"/>
              <a:chExt cx="11611200" cy="3715593"/>
            </a:xfrm>
          </p:grpSpPr>
          <p:cxnSp>
            <p:nvCxnSpPr>
              <p:cNvPr id="380" name="Google Shape;380;p8"/>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1" name="Google Shape;381;p8"/>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2" name="Google Shape;382;p8"/>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3" name="Google Shape;383;p8"/>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4" name="Google Shape;384;p8"/>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5" name="Google Shape;385;p8"/>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6" name="Google Shape;386;p8"/>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387" name="Google Shape;387;p8"/>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388" name="Google Shape;388;p8"/>
            <p:cNvGrpSpPr/>
            <p:nvPr/>
          </p:nvGrpSpPr>
          <p:grpSpPr>
            <a:xfrm>
              <a:off x="7289677" y="3505471"/>
              <a:ext cx="4810039" cy="3744624"/>
              <a:chOff x="799586" y="306297"/>
              <a:chExt cx="5814141" cy="6240000"/>
            </a:xfrm>
          </p:grpSpPr>
          <p:cxnSp>
            <p:nvCxnSpPr>
              <p:cNvPr id="389" name="Google Shape;389;p8"/>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0" name="Google Shape;390;p8"/>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1" name="Google Shape;391;p8"/>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2" name="Google Shape;392;p8"/>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3" name="Google Shape;393;p8"/>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4" name="Google Shape;394;p8"/>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5" name="Google Shape;395;p8"/>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6" name="Google Shape;396;p8"/>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7" name="Google Shape;397;p8"/>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8" name="Google Shape;398;p8"/>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399" name="Google Shape;399;p8"/>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00" name="Google Shape;400;p8"/>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401" name="Google Shape;401;p8"/>
          <p:cNvSpPr/>
          <p:nvPr/>
        </p:nvSpPr>
        <p:spPr>
          <a:xfrm>
            <a:off x="0" y="449612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02" name="Google Shape;402;p8"/>
          <p:cNvSpPr/>
          <p:nvPr/>
        </p:nvSpPr>
        <p:spPr>
          <a:xfrm rot="-1195117">
            <a:off x="3702679" y="50403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03" name="Google Shape;403;p8"/>
          <p:cNvSpPr/>
          <p:nvPr/>
        </p:nvSpPr>
        <p:spPr>
          <a:xfrm rot="-1195117">
            <a:off x="7146779" y="1736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04" name="Google Shape;404;p8"/>
          <p:cNvSpPr/>
          <p:nvPr/>
        </p:nvSpPr>
        <p:spPr>
          <a:xfrm>
            <a:off x="415600" y="4767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05" name="Google Shape;405;p8"/>
          <p:cNvSpPr/>
          <p:nvPr/>
        </p:nvSpPr>
        <p:spPr>
          <a:xfrm>
            <a:off x="10709494" y="10"/>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8"/>
          <p:cNvSpPr txBox="1"/>
          <p:nvPr>
            <p:ph type="title"/>
          </p:nvPr>
        </p:nvSpPr>
        <p:spPr>
          <a:xfrm>
            <a:off x="1023125" y="877838"/>
            <a:ext cx="10145700" cy="763500"/>
          </a:xfrm>
          <a:prstGeom prst="rect">
            <a:avLst/>
          </a:prstGeom>
        </p:spPr>
        <p:txBody>
          <a:bodyPr anchorCtr="0" anchor="t" bIns="121900" lIns="121900" spcFirstLastPara="1" rIns="121900" wrap="square" tIns="121900">
            <a:normAutofit/>
          </a:bodyPr>
          <a:lstStyle>
            <a:lvl1pPr lvl="0" algn="ctr">
              <a:spcBef>
                <a:spcPts val="0"/>
              </a:spcBef>
              <a:spcAft>
                <a:spcPts val="0"/>
              </a:spcAft>
              <a:buSzPts val="4500"/>
              <a:buNone/>
              <a:defRPr/>
            </a:lvl1pPr>
            <a:lvl2pPr lvl="1">
              <a:spcBef>
                <a:spcPts val="0"/>
              </a:spcBef>
              <a:spcAft>
                <a:spcPts val="0"/>
              </a:spcAft>
              <a:buSzPts val="4500"/>
              <a:buNone/>
              <a:defRPr/>
            </a:lvl2pPr>
            <a:lvl3pPr lvl="2">
              <a:spcBef>
                <a:spcPts val="0"/>
              </a:spcBef>
              <a:spcAft>
                <a:spcPts val="0"/>
              </a:spcAft>
              <a:buSzPts val="4500"/>
              <a:buNone/>
              <a:defRPr/>
            </a:lvl3pPr>
            <a:lvl4pPr lvl="3">
              <a:spcBef>
                <a:spcPts val="0"/>
              </a:spcBef>
              <a:spcAft>
                <a:spcPts val="0"/>
              </a:spcAft>
              <a:buSzPts val="4500"/>
              <a:buNone/>
              <a:defRPr/>
            </a:lvl4pPr>
            <a:lvl5pPr lvl="4">
              <a:spcBef>
                <a:spcPts val="0"/>
              </a:spcBef>
              <a:spcAft>
                <a:spcPts val="0"/>
              </a:spcAft>
              <a:buSzPts val="4500"/>
              <a:buNone/>
              <a:defRPr/>
            </a:lvl5pPr>
            <a:lvl6pPr lvl="5">
              <a:spcBef>
                <a:spcPts val="0"/>
              </a:spcBef>
              <a:spcAft>
                <a:spcPts val="0"/>
              </a:spcAft>
              <a:buSzPts val="4500"/>
              <a:buNone/>
              <a:defRPr/>
            </a:lvl6pPr>
            <a:lvl7pPr lvl="6">
              <a:spcBef>
                <a:spcPts val="0"/>
              </a:spcBef>
              <a:spcAft>
                <a:spcPts val="0"/>
              </a:spcAft>
              <a:buSzPts val="4500"/>
              <a:buNone/>
              <a:defRPr/>
            </a:lvl7pPr>
            <a:lvl8pPr lvl="7">
              <a:spcBef>
                <a:spcPts val="0"/>
              </a:spcBef>
              <a:spcAft>
                <a:spcPts val="0"/>
              </a:spcAft>
              <a:buSzPts val="4500"/>
              <a:buNone/>
              <a:defRPr/>
            </a:lvl8pPr>
            <a:lvl9pPr lvl="8">
              <a:spcBef>
                <a:spcPts val="0"/>
              </a:spcBef>
              <a:spcAft>
                <a:spcPts val="0"/>
              </a:spcAft>
              <a:buSzPts val="4500"/>
              <a:buNone/>
              <a:defRPr/>
            </a:lvl9pPr>
          </a:lstStyle>
          <a:p/>
        </p:txBody>
      </p:sp>
      <p:sp>
        <p:nvSpPr>
          <p:cNvPr id="407" name="Google Shape;407;p8"/>
          <p:cNvSpPr txBox="1"/>
          <p:nvPr>
            <p:ph idx="1" type="body"/>
          </p:nvPr>
        </p:nvSpPr>
        <p:spPr>
          <a:xfrm>
            <a:off x="1023113" y="1623026"/>
            <a:ext cx="476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408" name="Google Shape;408;p8"/>
          <p:cNvSpPr txBox="1"/>
          <p:nvPr>
            <p:ph idx="2" type="body"/>
          </p:nvPr>
        </p:nvSpPr>
        <p:spPr>
          <a:xfrm>
            <a:off x="6406088" y="1623026"/>
            <a:ext cx="47628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409" name="Google Shape;409;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410" name="Shape 410"/>
        <p:cNvGrpSpPr/>
        <p:nvPr/>
      </p:nvGrpSpPr>
      <p:grpSpPr>
        <a:xfrm>
          <a:off x="0" y="0"/>
          <a:ext cx="0" cy="0"/>
          <a:chOff x="0" y="0"/>
          <a:chExt cx="0" cy="0"/>
        </a:xfrm>
      </p:grpSpPr>
      <p:grpSp>
        <p:nvGrpSpPr>
          <p:cNvPr id="411" name="Google Shape;411;p9"/>
          <p:cNvGrpSpPr/>
          <p:nvPr/>
        </p:nvGrpSpPr>
        <p:grpSpPr>
          <a:xfrm>
            <a:off x="8641129" y="3627684"/>
            <a:ext cx="5623304" cy="3744624"/>
            <a:chOff x="6859479" y="3505471"/>
            <a:chExt cx="5623304" cy="3744624"/>
          </a:xfrm>
        </p:grpSpPr>
        <p:grpSp>
          <p:nvGrpSpPr>
            <p:cNvPr id="412" name="Google Shape;412;p9"/>
            <p:cNvGrpSpPr/>
            <p:nvPr/>
          </p:nvGrpSpPr>
          <p:grpSpPr>
            <a:xfrm>
              <a:off x="6859479" y="3893252"/>
              <a:ext cx="5623304" cy="3073910"/>
              <a:chOff x="290381" y="795460"/>
              <a:chExt cx="11611200" cy="3715593"/>
            </a:xfrm>
          </p:grpSpPr>
          <p:cxnSp>
            <p:nvCxnSpPr>
              <p:cNvPr id="413" name="Google Shape;413;p9"/>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4" name="Google Shape;414;p9"/>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5" name="Google Shape;415;p9"/>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6" name="Google Shape;416;p9"/>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7" name="Google Shape;417;p9"/>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8" name="Google Shape;418;p9"/>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19" name="Google Shape;419;p9"/>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20" name="Google Shape;420;p9"/>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421" name="Google Shape;421;p9"/>
            <p:cNvGrpSpPr/>
            <p:nvPr/>
          </p:nvGrpSpPr>
          <p:grpSpPr>
            <a:xfrm>
              <a:off x="7289677" y="3505471"/>
              <a:ext cx="4810039" cy="3744624"/>
              <a:chOff x="799586" y="306297"/>
              <a:chExt cx="5814141" cy="6240000"/>
            </a:xfrm>
          </p:grpSpPr>
          <p:cxnSp>
            <p:nvCxnSpPr>
              <p:cNvPr id="422" name="Google Shape;422;p9"/>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3" name="Google Shape;423;p9"/>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4" name="Google Shape;424;p9"/>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5" name="Google Shape;425;p9"/>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6" name="Google Shape;426;p9"/>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7" name="Google Shape;427;p9"/>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8" name="Google Shape;428;p9"/>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29" name="Google Shape;429;p9"/>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30" name="Google Shape;430;p9"/>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31" name="Google Shape;431;p9"/>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32" name="Google Shape;432;p9"/>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33" name="Google Shape;433;p9"/>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grpSp>
        <p:nvGrpSpPr>
          <p:cNvPr id="434" name="Google Shape;434;p9"/>
          <p:cNvGrpSpPr/>
          <p:nvPr/>
        </p:nvGrpSpPr>
        <p:grpSpPr>
          <a:xfrm>
            <a:off x="-664596" y="-217066"/>
            <a:ext cx="5623304" cy="3744624"/>
            <a:chOff x="6859479" y="3505471"/>
            <a:chExt cx="5623304" cy="3744624"/>
          </a:xfrm>
        </p:grpSpPr>
        <p:grpSp>
          <p:nvGrpSpPr>
            <p:cNvPr id="435" name="Google Shape;435;p9"/>
            <p:cNvGrpSpPr/>
            <p:nvPr/>
          </p:nvGrpSpPr>
          <p:grpSpPr>
            <a:xfrm>
              <a:off x="6859479" y="3893252"/>
              <a:ext cx="5623304" cy="3073910"/>
              <a:chOff x="290381" y="795460"/>
              <a:chExt cx="11611200" cy="3715593"/>
            </a:xfrm>
          </p:grpSpPr>
          <p:cxnSp>
            <p:nvCxnSpPr>
              <p:cNvPr id="436" name="Google Shape;436;p9"/>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37" name="Google Shape;437;p9"/>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38" name="Google Shape;438;p9"/>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39" name="Google Shape;439;p9"/>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40" name="Google Shape;440;p9"/>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41" name="Google Shape;441;p9"/>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42" name="Google Shape;442;p9"/>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43" name="Google Shape;443;p9"/>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444" name="Google Shape;444;p9"/>
            <p:cNvGrpSpPr/>
            <p:nvPr/>
          </p:nvGrpSpPr>
          <p:grpSpPr>
            <a:xfrm>
              <a:off x="7289677" y="3505471"/>
              <a:ext cx="4810039" cy="3744624"/>
              <a:chOff x="799586" y="306297"/>
              <a:chExt cx="5814141" cy="6240000"/>
            </a:xfrm>
          </p:grpSpPr>
          <p:cxnSp>
            <p:nvCxnSpPr>
              <p:cNvPr id="445" name="Google Shape;445;p9"/>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46" name="Google Shape;446;p9"/>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47" name="Google Shape;447;p9"/>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48" name="Google Shape;448;p9"/>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49" name="Google Shape;449;p9"/>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0" name="Google Shape;450;p9"/>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1" name="Google Shape;451;p9"/>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2" name="Google Shape;452;p9"/>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3" name="Google Shape;453;p9"/>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4" name="Google Shape;454;p9"/>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5" name="Google Shape;455;p9"/>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56" name="Google Shape;456;p9"/>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457" name="Google Shape;457;p9"/>
          <p:cNvSpPr txBox="1"/>
          <p:nvPr>
            <p:ph type="title"/>
          </p:nvPr>
        </p:nvSpPr>
        <p:spPr>
          <a:xfrm>
            <a:off x="766950" y="679800"/>
            <a:ext cx="10658100" cy="763500"/>
          </a:xfrm>
          <a:prstGeom prst="rect">
            <a:avLst/>
          </a:prstGeom>
        </p:spPr>
        <p:txBody>
          <a:bodyPr anchorCtr="0" anchor="t" bIns="121900" lIns="121900" spcFirstLastPara="1" rIns="121900" wrap="square" tIns="121900">
            <a:normAutofit/>
          </a:bodyPr>
          <a:lstStyle>
            <a:lvl1pPr lvl="0" rtl="0" algn="ctr">
              <a:spcBef>
                <a:spcPts val="0"/>
              </a:spcBef>
              <a:spcAft>
                <a:spcPts val="0"/>
              </a:spcAft>
              <a:buSzPts val="4500"/>
              <a:buNone/>
              <a:defRPr/>
            </a:lvl1pPr>
            <a:lvl2pPr lvl="1" rtl="0">
              <a:spcBef>
                <a:spcPts val="0"/>
              </a:spcBef>
              <a:spcAft>
                <a:spcPts val="0"/>
              </a:spcAft>
              <a:buSzPts val="4500"/>
              <a:buNone/>
              <a:defRPr/>
            </a:lvl2pPr>
            <a:lvl3pPr lvl="2" rtl="0">
              <a:spcBef>
                <a:spcPts val="0"/>
              </a:spcBef>
              <a:spcAft>
                <a:spcPts val="0"/>
              </a:spcAft>
              <a:buSzPts val="4500"/>
              <a:buNone/>
              <a:defRPr/>
            </a:lvl3pPr>
            <a:lvl4pPr lvl="3" rtl="0">
              <a:spcBef>
                <a:spcPts val="0"/>
              </a:spcBef>
              <a:spcAft>
                <a:spcPts val="0"/>
              </a:spcAft>
              <a:buSzPts val="4500"/>
              <a:buNone/>
              <a:defRPr/>
            </a:lvl4pPr>
            <a:lvl5pPr lvl="4" rtl="0">
              <a:spcBef>
                <a:spcPts val="0"/>
              </a:spcBef>
              <a:spcAft>
                <a:spcPts val="0"/>
              </a:spcAft>
              <a:buSzPts val="4500"/>
              <a:buNone/>
              <a:defRPr/>
            </a:lvl5pPr>
            <a:lvl6pPr lvl="5" rtl="0">
              <a:spcBef>
                <a:spcPts val="0"/>
              </a:spcBef>
              <a:spcAft>
                <a:spcPts val="0"/>
              </a:spcAft>
              <a:buSzPts val="4500"/>
              <a:buNone/>
              <a:defRPr/>
            </a:lvl6pPr>
            <a:lvl7pPr lvl="6" rtl="0">
              <a:spcBef>
                <a:spcPts val="0"/>
              </a:spcBef>
              <a:spcAft>
                <a:spcPts val="0"/>
              </a:spcAft>
              <a:buSzPts val="4500"/>
              <a:buNone/>
              <a:defRPr/>
            </a:lvl7pPr>
            <a:lvl8pPr lvl="7" rtl="0">
              <a:spcBef>
                <a:spcPts val="0"/>
              </a:spcBef>
              <a:spcAft>
                <a:spcPts val="0"/>
              </a:spcAft>
              <a:buSzPts val="4500"/>
              <a:buNone/>
              <a:defRPr/>
            </a:lvl8pPr>
            <a:lvl9pPr lvl="8" rtl="0">
              <a:spcBef>
                <a:spcPts val="0"/>
              </a:spcBef>
              <a:spcAft>
                <a:spcPts val="0"/>
              </a:spcAft>
              <a:buSzPts val="4500"/>
              <a:buNone/>
              <a:defRPr/>
            </a:lvl9pPr>
          </a:lstStyle>
          <a:p/>
        </p:txBody>
      </p:sp>
      <p:sp>
        <p:nvSpPr>
          <p:cNvPr id="458" name="Google Shape;458;p9"/>
          <p:cNvSpPr txBox="1"/>
          <p:nvPr>
            <p:ph idx="1" type="body"/>
          </p:nvPr>
        </p:nvSpPr>
        <p:spPr>
          <a:xfrm>
            <a:off x="934500" y="3451362"/>
            <a:ext cx="3147300" cy="24231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459" name="Google Shape;459;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60" name="Google Shape;460;p9"/>
          <p:cNvSpPr txBox="1"/>
          <p:nvPr>
            <p:ph idx="2" type="subTitle"/>
          </p:nvPr>
        </p:nvSpPr>
        <p:spPr>
          <a:xfrm>
            <a:off x="934500" y="5164486"/>
            <a:ext cx="3147300" cy="588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3200">
                <a:solidFill>
                  <a:schemeClr val="dk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1" name="Google Shape;461;p9"/>
          <p:cNvSpPr txBox="1"/>
          <p:nvPr>
            <p:ph idx="3" type="body"/>
          </p:nvPr>
        </p:nvSpPr>
        <p:spPr>
          <a:xfrm>
            <a:off x="4522350" y="3451375"/>
            <a:ext cx="3147300" cy="24231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462" name="Google Shape;462;p9"/>
          <p:cNvSpPr txBox="1"/>
          <p:nvPr>
            <p:ph idx="4" type="subTitle"/>
          </p:nvPr>
        </p:nvSpPr>
        <p:spPr>
          <a:xfrm>
            <a:off x="4522350" y="5164491"/>
            <a:ext cx="3147300" cy="588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3200">
                <a:solidFill>
                  <a:schemeClr val="dk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63" name="Google Shape;463;p9"/>
          <p:cNvSpPr txBox="1"/>
          <p:nvPr>
            <p:ph idx="5" type="body"/>
          </p:nvPr>
        </p:nvSpPr>
        <p:spPr>
          <a:xfrm>
            <a:off x="8110200" y="3451362"/>
            <a:ext cx="3147300" cy="24231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464" name="Google Shape;464;p9"/>
          <p:cNvSpPr txBox="1"/>
          <p:nvPr>
            <p:ph idx="6" type="subTitle"/>
          </p:nvPr>
        </p:nvSpPr>
        <p:spPr>
          <a:xfrm>
            <a:off x="8110200" y="5164486"/>
            <a:ext cx="3147300" cy="588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3200">
                <a:solidFill>
                  <a:schemeClr val="dk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TLE_AND_TWO_COLUMNS_1_1">
    <p:spTree>
      <p:nvGrpSpPr>
        <p:cNvPr id="465" name="Shape 465"/>
        <p:cNvGrpSpPr/>
        <p:nvPr/>
      </p:nvGrpSpPr>
      <p:grpSpPr>
        <a:xfrm>
          <a:off x="0" y="0"/>
          <a:ext cx="0" cy="0"/>
          <a:chOff x="0" y="0"/>
          <a:chExt cx="0" cy="0"/>
        </a:xfrm>
      </p:grpSpPr>
      <p:sp>
        <p:nvSpPr>
          <p:cNvPr id="466" name="Google Shape;466;p10"/>
          <p:cNvSpPr/>
          <p:nvPr/>
        </p:nvSpPr>
        <p:spPr>
          <a:xfrm>
            <a:off x="720400" y="7815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67" name="Google Shape;467;p10"/>
          <p:cNvSpPr/>
          <p:nvPr/>
        </p:nvSpPr>
        <p:spPr>
          <a:xfrm>
            <a:off x="568000" y="6291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468" name="Google Shape;468;p10"/>
          <p:cNvGrpSpPr/>
          <p:nvPr/>
        </p:nvGrpSpPr>
        <p:grpSpPr>
          <a:xfrm>
            <a:off x="-161071" y="-208966"/>
            <a:ext cx="5623304" cy="3744624"/>
            <a:chOff x="6859479" y="3505471"/>
            <a:chExt cx="5623304" cy="3744624"/>
          </a:xfrm>
        </p:grpSpPr>
        <p:grpSp>
          <p:nvGrpSpPr>
            <p:cNvPr id="469" name="Google Shape;469;p10"/>
            <p:cNvGrpSpPr/>
            <p:nvPr/>
          </p:nvGrpSpPr>
          <p:grpSpPr>
            <a:xfrm>
              <a:off x="6859479" y="3893252"/>
              <a:ext cx="5623304" cy="3073910"/>
              <a:chOff x="290381" y="795460"/>
              <a:chExt cx="11611200" cy="3715593"/>
            </a:xfrm>
          </p:grpSpPr>
          <p:cxnSp>
            <p:nvCxnSpPr>
              <p:cNvPr id="470" name="Google Shape;470;p10"/>
              <p:cNvCxnSpPr/>
              <p:nvPr/>
            </p:nvCxnSpPr>
            <p:spPr>
              <a:xfrm>
                <a:off x="290381" y="3449455"/>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1" name="Google Shape;471;p10"/>
              <p:cNvCxnSpPr/>
              <p:nvPr/>
            </p:nvCxnSpPr>
            <p:spPr>
              <a:xfrm>
                <a:off x="290381" y="3980254"/>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2" name="Google Shape;472;p10"/>
              <p:cNvCxnSpPr/>
              <p:nvPr/>
            </p:nvCxnSpPr>
            <p:spPr>
              <a:xfrm>
                <a:off x="290381" y="4511053"/>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3" name="Google Shape;473;p10"/>
              <p:cNvCxnSpPr/>
              <p:nvPr/>
            </p:nvCxnSpPr>
            <p:spPr>
              <a:xfrm>
                <a:off x="290381" y="795460"/>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4" name="Google Shape;474;p10"/>
              <p:cNvCxnSpPr/>
              <p:nvPr/>
            </p:nvCxnSpPr>
            <p:spPr>
              <a:xfrm>
                <a:off x="290381" y="1857058"/>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5" name="Google Shape;475;p10"/>
              <p:cNvCxnSpPr/>
              <p:nvPr/>
            </p:nvCxnSpPr>
            <p:spPr>
              <a:xfrm>
                <a:off x="290381" y="2387857"/>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6" name="Google Shape;476;p10"/>
              <p:cNvCxnSpPr/>
              <p:nvPr/>
            </p:nvCxnSpPr>
            <p:spPr>
              <a:xfrm>
                <a:off x="290381" y="2918656"/>
                <a:ext cx="11611200" cy="0"/>
              </a:xfrm>
              <a:prstGeom prst="straightConnector1">
                <a:avLst/>
              </a:prstGeom>
              <a:noFill/>
              <a:ln cap="flat" cmpd="sng" w="28575">
                <a:solidFill>
                  <a:schemeClr val="accent5"/>
                </a:solidFill>
                <a:prstDash val="solid"/>
                <a:round/>
                <a:headEnd len="med" w="med" type="none"/>
                <a:tailEnd len="med" w="med" type="none"/>
              </a:ln>
            </p:spPr>
          </p:cxnSp>
          <p:cxnSp>
            <p:nvCxnSpPr>
              <p:cNvPr id="477" name="Google Shape;477;p10"/>
              <p:cNvCxnSpPr/>
              <p:nvPr/>
            </p:nvCxnSpPr>
            <p:spPr>
              <a:xfrm>
                <a:off x="290381" y="1326259"/>
                <a:ext cx="11611200" cy="0"/>
              </a:xfrm>
              <a:prstGeom prst="straightConnector1">
                <a:avLst/>
              </a:prstGeom>
              <a:noFill/>
              <a:ln cap="flat" cmpd="sng" w="28575">
                <a:solidFill>
                  <a:schemeClr val="accent5"/>
                </a:solidFill>
                <a:prstDash val="solid"/>
                <a:round/>
                <a:headEnd len="med" w="med" type="none"/>
                <a:tailEnd len="med" w="med" type="none"/>
              </a:ln>
            </p:spPr>
          </p:cxnSp>
        </p:grpSp>
        <p:grpSp>
          <p:nvGrpSpPr>
            <p:cNvPr id="478" name="Google Shape;478;p10"/>
            <p:cNvGrpSpPr/>
            <p:nvPr/>
          </p:nvGrpSpPr>
          <p:grpSpPr>
            <a:xfrm>
              <a:off x="7289677" y="3505471"/>
              <a:ext cx="4810039" cy="3744624"/>
              <a:chOff x="799586" y="306297"/>
              <a:chExt cx="5814141" cy="6240000"/>
            </a:xfrm>
          </p:grpSpPr>
          <p:cxnSp>
            <p:nvCxnSpPr>
              <p:cNvPr id="479" name="Google Shape;479;p10"/>
              <p:cNvCxnSpPr/>
              <p:nvPr/>
            </p:nvCxnSpPr>
            <p:spPr>
              <a:xfrm rot="5400000">
                <a:off x="322378"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0" name="Google Shape;480;p10"/>
              <p:cNvCxnSpPr/>
              <p:nvPr/>
            </p:nvCxnSpPr>
            <p:spPr>
              <a:xfrm rot="5400000">
                <a:off x="-206180"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1" name="Google Shape;481;p10"/>
              <p:cNvCxnSpPr/>
              <p:nvPr/>
            </p:nvCxnSpPr>
            <p:spPr>
              <a:xfrm rot="5400000">
                <a:off x="-73473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2" name="Google Shape;482;p10"/>
              <p:cNvCxnSpPr/>
              <p:nvPr/>
            </p:nvCxnSpPr>
            <p:spPr>
              <a:xfrm rot="5400000">
                <a:off x="-1263297"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3" name="Google Shape;483;p10"/>
              <p:cNvCxnSpPr/>
              <p:nvPr/>
            </p:nvCxnSpPr>
            <p:spPr>
              <a:xfrm rot="5400000">
                <a:off x="-179185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4" name="Google Shape;484;p10"/>
              <p:cNvCxnSpPr/>
              <p:nvPr/>
            </p:nvCxnSpPr>
            <p:spPr>
              <a:xfrm rot="5400000">
                <a:off x="-2320414"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5" name="Google Shape;485;p10"/>
              <p:cNvCxnSpPr/>
              <p:nvPr/>
            </p:nvCxnSpPr>
            <p:spPr>
              <a:xfrm rot="5400000">
                <a:off x="2965169"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6" name="Google Shape;486;p10"/>
              <p:cNvCxnSpPr/>
              <p:nvPr/>
            </p:nvCxnSpPr>
            <p:spPr>
              <a:xfrm rot="5400000">
                <a:off x="1908053"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7" name="Google Shape;487;p10"/>
              <p:cNvCxnSpPr/>
              <p:nvPr/>
            </p:nvCxnSpPr>
            <p:spPr>
              <a:xfrm rot="5400000">
                <a:off x="1379495"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8" name="Google Shape;488;p10"/>
              <p:cNvCxnSpPr/>
              <p:nvPr/>
            </p:nvCxnSpPr>
            <p:spPr>
              <a:xfrm rot="5400000">
                <a:off x="850936"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89" name="Google Shape;489;p10"/>
              <p:cNvCxnSpPr/>
              <p:nvPr/>
            </p:nvCxnSpPr>
            <p:spPr>
              <a:xfrm rot="5400000">
                <a:off x="2436611" y="3426297"/>
                <a:ext cx="6240000" cy="0"/>
              </a:xfrm>
              <a:prstGeom prst="straightConnector1">
                <a:avLst/>
              </a:prstGeom>
              <a:noFill/>
              <a:ln cap="flat" cmpd="sng" w="28575">
                <a:solidFill>
                  <a:schemeClr val="accent5"/>
                </a:solidFill>
                <a:prstDash val="solid"/>
                <a:round/>
                <a:headEnd len="med" w="med" type="none"/>
                <a:tailEnd len="med" w="med" type="none"/>
              </a:ln>
            </p:spPr>
          </p:cxnSp>
          <p:cxnSp>
            <p:nvCxnSpPr>
              <p:cNvPr id="490" name="Google Shape;490;p10"/>
              <p:cNvCxnSpPr/>
              <p:nvPr/>
            </p:nvCxnSpPr>
            <p:spPr>
              <a:xfrm rot="5400000">
                <a:off x="3493728" y="3426297"/>
                <a:ext cx="6240000" cy="0"/>
              </a:xfrm>
              <a:prstGeom prst="straightConnector1">
                <a:avLst/>
              </a:prstGeom>
              <a:noFill/>
              <a:ln cap="flat" cmpd="sng" w="28575">
                <a:solidFill>
                  <a:schemeClr val="accent5"/>
                </a:solidFill>
                <a:prstDash val="solid"/>
                <a:round/>
                <a:headEnd len="med" w="med" type="none"/>
                <a:tailEnd len="med" w="med" type="none"/>
              </a:ln>
            </p:spPr>
          </p:cxnSp>
        </p:grpSp>
      </p:grpSp>
      <p:sp>
        <p:nvSpPr>
          <p:cNvPr id="491" name="Google Shape;491;p10"/>
          <p:cNvSpPr/>
          <p:nvPr/>
        </p:nvSpPr>
        <p:spPr>
          <a:xfrm>
            <a:off x="0" y="449612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92" name="Google Shape;492;p10"/>
          <p:cNvSpPr/>
          <p:nvPr/>
        </p:nvSpPr>
        <p:spPr>
          <a:xfrm rot="-1195117">
            <a:off x="3702679" y="50403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93" name="Google Shape;493;p10"/>
          <p:cNvSpPr/>
          <p:nvPr/>
        </p:nvSpPr>
        <p:spPr>
          <a:xfrm rot="-1195117">
            <a:off x="7146779" y="173624"/>
            <a:ext cx="1593848" cy="159384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94" name="Google Shape;494;p10"/>
          <p:cNvSpPr/>
          <p:nvPr/>
        </p:nvSpPr>
        <p:spPr>
          <a:xfrm>
            <a:off x="415600" y="476700"/>
            <a:ext cx="11360700" cy="59046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495" name="Google Shape;495;p10"/>
          <p:cNvSpPr/>
          <p:nvPr/>
        </p:nvSpPr>
        <p:spPr>
          <a:xfrm>
            <a:off x="10709494" y="10"/>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10"/>
          <p:cNvSpPr txBox="1"/>
          <p:nvPr>
            <p:ph type="title"/>
          </p:nvPr>
        </p:nvSpPr>
        <p:spPr>
          <a:xfrm>
            <a:off x="507750" y="842263"/>
            <a:ext cx="11176500" cy="763500"/>
          </a:xfrm>
          <a:prstGeom prst="rect">
            <a:avLst/>
          </a:prstGeom>
        </p:spPr>
        <p:txBody>
          <a:bodyPr anchorCtr="0" anchor="t" bIns="121900" lIns="121900" spcFirstLastPara="1" rIns="121900" wrap="square" tIns="121900">
            <a:normAutofit/>
          </a:bodyPr>
          <a:lstStyle>
            <a:lvl1pPr lvl="0" rtl="0" algn="ctr">
              <a:spcBef>
                <a:spcPts val="0"/>
              </a:spcBef>
              <a:spcAft>
                <a:spcPts val="0"/>
              </a:spcAft>
              <a:buSzPts val="4500"/>
              <a:buNone/>
              <a:defRPr/>
            </a:lvl1pPr>
            <a:lvl2pPr lvl="1" rtl="0">
              <a:spcBef>
                <a:spcPts val="0"/>
              </a:spcBef>
              <a:spcAft>
                <a:spcPts val="0"/>
              </a:spcAft>
              <a:buSzPts val="4500"/>
              <a:buNone/>
              <a:defRPr/>
            </a:lvl2pPr>
            <a:lvl3pPr lvl="2" rtl="0">
              <a:spcBef>
                <a:spcPts val="0"/>
              </a:spcBef>
              <a:spcAft>
                <a:spcPts val="0"/>
              </a:spcAft>
              <a:buSzPts val="4500"/>
              <a:buNone/>
              <a:defRPr/>
            </a:lvl3pPr>
            <a:lvl4pPr lvl="3" rtl="0">
              <a:spcBef>
                <a:spcPts val="0"/>
              </a:spcBef>
              <a:spcAft>
                <a:spcPts val="0"/>
              </a:spcAft>
              <a:buSzPts val="4500"/>
              <a:buNone/>
              <a:defRPr/>
            </a:lvl4pPr>
            <a:lvl5pPr lvl="4" rtl="0">
              <a:spcBef>
                <a:spcPts val="0"/>
              </a:spcBef>
              <a:spcAft>
                <a:spcPts val="0"/>
              </a:spcAft>
              <a:buSzPts val="4500"/>
              <a:buNone/>
              <a:defRPr/>
            </a:lvl5pPr>
            <a:lvl6pPr lvl="5" rtl="0">
              <a:spcBef>
                <a:spcPts val="0"/>
              </a:spcBef>
              <a:spcAft>
                <a:spcPts val="0"/>
              </a:spcAft>
              <a:buSzPts val="4500"/>
              <a:buNone/>
              <a:defRPr/>
            </a:lvl6pPr>
            <a:lvl7pPr lvl="6" rtl="0">
              <a:spcBef>
                <a:spcPts val="0"/>
              </a:spcBef>
              <a:spcAft>
                <a:spcPts val="0"/>
              </a:spcAft>
              <a:buSzPts val="4500"/>
              <a:buNone/>
              <a:defRPr/>
            </a:lvl7pPr>
            <a:lvl8pPr lvl="7" rtl="0">
              <a:spcBef>
                <a:spcPts val="0"/>
              </a:spcBef>
              <a:spcAft>
                <a:spcPts val="0"/>
              </a:spcAft>
              <a:buSzPts val="4500"/>
              <a:buNone/>
              <a:defRPr/>
            </a:lvl8pPr>
            <a:lvl9pPr lvl="8" rtl="0">
              <a:spcBef>
                <a:spcPts val="0"/>
              </a:spcBef>
              <a:spcAft>
                <a:spcPts val="0"/>
              </a:spcAft>
              <a:buSzPts val="4500"/>
              <a:buNone/>
              <a:defRPr/>
            </a:lvl9pPr>
          </a:lstStyle>
          <a:p/>
        </p:txBody>
      </p:sp>
      <p:sp>
        <p:nvSpPr>
          <p:cNvPr id="497" name="Google Shape;497;p10"/>
          <p:cNvSpPr txBox="1"/>
          <p:nvPr>
            <p:ph idx="1" type="body"/>
          </p:nvPr>
        </p:nvSpPr>
        <p:spPr>
          <a:xfrm>
            <a:off x="957775" y="4582108"/>
            <a:ext cx="2092200" cy="8850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498" name="Google Shape;498;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99" name="Google Shape;499;p10"/>
          <p:cNvSpPr txBox="1"/>
          <p:nvPr>
            <p:ph idx="2" type="subTitle"/>
          </p:nvPr>
        </p:nvSpPr>
        <p:spPr>
          <a:xfrm>
            <a:off x="957775" y="2425525"/>
            <a:ext cx="1982400" cy="763500"/>
          </a:xfrm>
          <a:prstGeom prst="rect">
            <a:avLst/>
          </a:prstGeom>
          <a:solidFill>
            <a:schemeClr val="accent1"/>
          </a:solidFill>
          <a:ln cap="flat" cmpd="sng" w="28575">
            <a:solidFill>
              <a:schemeClr val="accent5"/>
            </a:solidFill>
            <a:prstDash val="solid"/>
            <a:round/>
            <a:headEnd len="sm" w="sm" type="none"/>
            <a:tailEnd len="sm" w="sm" type="none"/>
          </a:ln>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sz="3500">
                <a:solidFill>
                  <a:schemeClr val="lt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0" name="Google Shape;500;p10"/>
          <p:cNvSpPr txBox="1"/>
          <p:nvPr>
            <p:ph idx="3" type="body"/>
          </p:nvPr>
        </p:nvSpPr>
        <p:spPr>
          <a:xfrm>
            <a:off x="3055312" y="4582107"/>
            <a:ext cx="2092200" cy="8850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501" name="Google Shape;501;p10"/>
          <p:cNvSpPr txBox="1"/>
          <p:nvPr>
            <p:ph idx="4" type="subTitle"/>
          </p:nvPr>
        </p:nvSpPr>
        <p:spPr>
          <a:xfrm>
            <a:off x="3061100" y="2425525"/>
            <a:ext cx="1982400" cy="763500"/>
          </a:xfrm>
          <a:prstGeom prst="rect">
            <a:avLst/>
          </a:prstGeom>
          <a:solidFill>
            <a:schemeClr val="accent3"/>
          </a:solidFill>
          <a:ln cap="flat" cmpd="sng" w="28575">
            <a:solidFill>
              <a:schemeClr val="accent5"/>
            </a:solidFill>
            <a:prstDash val="solid"/>
            <a:round/>
            <a:headEnd len="sm" w="sm" type="none"/>
            <a:tailEnd len="sm" w="sm" type="none"/>
          </a:ln>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sz="3500">
                <a:solidFill>
                  <a:schemeClr val="lt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2" name="Google Shape;502;p10"/>
          <p:cNvSpPr txBox="1"/>
          <p:nvPr>
            <p:ph idx="5" type="body"/>
          </p:nvPr>
        </p:nvSpPr>
        <p:spPr>
          <a:xfrm>
            <a:off x="5152848" y="4582122"/>
            <a:ext cx="2092200" cy="8850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503" name="Google Shape;503;p10"/>
          <p:cNvSpPr txBox="1"/>
          <p:nvPr>
            <p:ph idx="6" type="subTitle"/>
          </p:nvPr>
        </p:nvSpPr>
        <p:spPr>
          <a:xfrm>
            <a:off x="5164426" y="2425525"/>
            <a:ext cx="1982400" cy="7635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sz="3500">
                <a:solidFill>
                  <a:schemeClr val="lt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4" name="Google Shape;504;p10"/>
          <p:cNvSpPr txBox="1"/>
          <p:nvPr>
            <p:ph idx="7" type="body"/>
          </p:nvPr>
        </p:nvSpPr>
        <p:spPr>
          <a:xfrm>
            <a:off x="7250384" y="4582131"/>
            <a:ext cx="2092200" cy="8850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505" name="Google Shape;505;p10"/>
          <p:cNvSpPr txBox="1"/>
          <p:nvPr>
            <p:ph idx="8" type="subTitle"/>
          </p:nvPr>
        </p:nvSpPr>
        <p:spPr>
          <a:xfrm>
            <a:off x="7267751" y="2425525"/>
            <a:ext cx="1982400" cy="7635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sz="3500">
                <a:solidFill>
                  <a:schemeClr val="lt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6" name="Google Shape;506;p10"/>
          <p:cNvSpPr txBox="1"/>
          <p:nvPr>
            <p:ph idx="9" type="body"/>
          </p:nvPr>
        </p:nvSpPr>
        <p:spPr>
          <a:xfrm>
            <a:off x="9347920" y="4582096"/>
            <a:ext cx="2092200" cy="885000"/>
          </a:xfrm>
          <a:prstGeom prst="rect">
            <a:avLst/>
          </a:prstGeom>
        </p:spPr>
        <p:txBody>
          <a:bodyPr anchorCtr="0" anchor="t" bIns="121900" lIns="121900" spcFirstLastPara="1" rIns="121900" wrap="square" tIns="121900">
            <a:normAutofit/>
          </a:bodyPr>
          <a:lstStyle>
            <a:lvl1pPr indent="-349250" lvl="0" marL="457200" rtl="0" algn="ctr">
              <a:spcBef>
                <a:spcPts val="0"/>
              </a:spcBef>
              <a:spcAft>
                <a:spcPts val="0"/>
              </a:spcAft>
              <a:buSzPts val="1900"/>
              <a:buChar char="●"/>
              <a:defRPr sz="1900"/>
            </a:lvl1pPr>
            <a:lvl2pPr indent="-330200" lvl="1" marL="914400" rtl="0" algn="ctr">
              <a:spcBef>
                <a:spcPts val="0"/>
              </a:spcBef>
              <a:spcAft>
                <a:spcPts val="0"/>
              </a:spcAft>
              <a:buSzPts val="1600"/>
              <a:buChar char="○"/>
              <a:defRPr sz="1600"/>
            </a:lvl2pPr>
            <a:lvl3pPr indent="-330200" lvl="2" marL="1371600" rtl="0" algn="ctr">
              <a:spcBef>
                <a:spcPts val="0"/>
              </a:spcBef>
              <a:spcAft>
                <a:spcPts val="0"/>
              </a:spcAft>
              <a:buSzPts val="1600"/>
              <a:buChar char="■"/>
              <a:defRPr sz="1600"/>
            </a:lvl3pPr>
            <a:lvl4pPr indent="-330200" lvl="3" marL="1828800" rtl="0" algn="ctr">
              <a:spcBef>
                <a:spcPts val="0"/>
              </a:spcBef>
              <a:spcAft>
                <a:spcPts val="0"/>
              </a:spcAft>
              <a:buSzPts val="1600"/>
              <a:buChar char="●"/>
              <a:defRPr sz="1600"/>
            </a:lvl4pPr>
            <a:lvl5pPr indent="-330200" lvl="4" marL="2286000" rtl="0" algn="ctr">
              <a:spcBef>
                <a:spcPts val="0"/>
              </a:spcBef>
              <a:spcAft>
                <a:spcPts val="0"/>
              </a:spcAft>
              <a:buSzPts val="1600"/>
              <a:buChar char="○"/>
              <a:defRPr sz="1600"/>
            </a:lvl5pPr>
            <a:lvl6pPr indent="-330200" lvl="5" marL="2743200" rtl="0" algn="ctr">
              <a:spcBef>
                <a:spcPts val="0"/>
              </a:spcBef>
              <a:spcAft>
                <a:spcPts val="0"/>
              </a:spcAft>
              <a:buSzPts val="1600"/>
              <a:buChar char="■"/>
              <a:defRPr sz="1600"/>
            </a:lvl6pPr>
            <a:lvl7pPr indent="-330200" lvl="6" marL="3200400" rtl="0" algn="ctr">
              <a:spcBef>
                <a:spcPts val="0"/>
              </a:spcBef>
              <a:spcAft>
                <a:spcPts val="0"/>
              </a:spcAft>
              <a:buSzPts val="1600"/>
              <a:buChar char="●"/>
              <a:defRPr sz="1600"/>
            </a:lvl7pPr>
            <a:lvl8pPr indent="-330200" lvl="7" marL="3657600" rtl="0" algn="ctr">
              <a:spcBef>
                <a:spcPts val="0"/>
              </a:spcBef>
              <a:spcAft>
                <a:spcPts val="0"/>
              </a:spcAft>
              <a:buSzPts val="1600"/>
              <a:buChar char="○"/>
              <a:defRPr sz="1600"/>
            </a:lvl8pPr>
            <a:lvl9pPr indent="-330200" lvl="8" marL="4114800" rtl="0" algn="ctr">
              <a:spcBef>
                <a:spcPts val="0"/>
              </a:spcBef>
              <a:spcAft>
                <a:spcPts val="0"/>
              </a:spcAft>
              <a:buSzPts val="1600"/>
              <a:buChar char="■"/>
              <a:defRPr sz="1600"/>
            </a:lvl9pPr>
          </a:lstStyle>
          <a:p/>
        </p:txBody>
      </p:sp>
      <p:sp>
        <p:nvSpPr>
          <p:cNvPr id="507" name="Google Shape;507;p10"/>
          <p:cNvSpPr txBox="1"/>
          <p:nvPr>
            <p:ph idx="13" type="subTitle"/>
          </p:nvPr>
        </p:nvSpPr>
        <p:spPr>
          <a:xfrm>
            <a:off x="9371076" y="2425525"/>
            <a:ext cx="1982400" cy="7635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t" bIns="121900" lIns="121900" spcFirstLastPara="1" rIns="121900" wrap="square" tIns="121900">
            <a:normAutofit/>
          </a:bodyPr>
          <a:lstStyle>
            <a:lvl1pPr lvl="0" rtl="0" algn="ctr">
              <a:lnSpc>
                <a:spcPct val="80000"/>
              </a:lnSpc>
              <a:spcBef>
                <a:spcPts val="0"/>
              </a:spcBef>
              <a:spcAft>
                <a:spcPts val="0"/>
              </a:spcAft>
              <a:buSzPts val="2800"/>
              <a:buNone/>
              <a:defRPr sz="3500">
                <a:solidFill>
                  <a:schemeClr val="lt1"/>
                </a:solidFill>
                <a:latin typeface="Bungee"/>
                <a:ea typeface="Bungee"/>
                <a:cs typeface="Bungee"/>
                <a:sym typeface="Bunge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8" name="Google Shape;508;p10"/>
          <p:cNvSpPr txBox="1"/>
          <p:nvPr>
            <p:ph idx="14" type="subTitle"/>
          </p:nvPr>
        </p:nvSpPr>
        <p:spPr>
          <a:xfrm>
            <a:off x="957775" y="4127625"/>
            <a:ext cx="2092200" cy="530700"/>
          </a:xfrm>
          <a:prstGeom prst="rect">
            <a:avLst/>
          </a:prstGeom>
        </p:spPr>
        <p:txBody>
          <a:bodyPr anchorCtr="0" anchor="b" bIns="121900" lIns="121900" spcFirstLastPara="1" rIns="121900" wrap="square" tIns="121900">
            <a:normAutofit/>
          </a:bodyPr>
          <a:lstStyle>
            <a:lvl1pPr lvl="0" rtl="0" algn="ctr">
              <a:lnSpc>
                <a:spcPct val="100000"/>
              </a:lnSpc>
              <a:spcBef>
                <a:spcPts val="0"/>
              </a:spcBef>
              <a:spcAft>
                <a:spcPts val="0"/>
              </a:spcAft>
              <a:buSzPts val="2800"/>
              <a:buNone/>
              <a:defRPr b="1" sz="2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9" name="Google Shape;509;p10"/>
          <p:cNvSpPr txBox="1"/>
          <p:nvPr>
            <p:ph idx="15" type="subTitle"/>
          </p:nvPr>
        </p:nvSpPr>
        <p:spPr>
          <a:xfrm>
            <a:off x="3055311" y="4127613"/>
            <a:ext cx="2092200" cy="530700"/>
          </a:xfrm>
          <a:prstGeom prst="rect">
            <a:avLst/>
          </a:prstGeom>
        </p:spPr>
        <p:txBody>
          <a:bodyPr anchorCtr="0" anchor="b" bIns="121900" lIns="121900" spcFirstLastPara="1" rIns="121900" wrap="square" tIns="121900">
            <a:normAutofit/>
          </a:bodyPr>
          <a:lstStyle>
            <a:lvl1pPr lvl="0" rtl="0" algn="ctr">
              <a:lnSpc>
                <a:spcPct val="90000"/>
              </a:lnSpc>
              <a:spcBef>
                <a:spcPts val="0"/>
              </a:spcBef>
              <a:spcAft>
                <a:spcPts val="0"/>
              </a:spcAft>
              <a:buSzPts val="2800"/>
              <a:buNone/>
              <a:defRPr b="1" sz="2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0" name="Google Shape;510;p10"/>
          <p:cNvSpPr txBox="1"/>
          <p:nvPr>
            <p:ph idx="16" type="subTitle"/>
          </p:nvPr>
        </p:nvSpPr>
        <p:spPr>
          <a:xfrm>
            <a:off x="5152847" y="4127625"/>
            <a:ext cx="2092200" cy="530700"/>
          </a:xfrm>
          <a:prstGeom prst="rect">
            <a:avLst/>
          </a:prstGeom>
        </p:spPr>
        <p:txBody>
          <a:bodyPr anchorCtr="0" anchor="b" bIns="121900" lIns="121900" spcFirstLastPara="1" rIns="121900" wrap="square" tIns="121900">
            <a:normAutofit/>
          </a:bodyPr>
          <a:lstStyle>
            <a:lvl1pPr lvl="0" rtl="0" algn="ctr">
              <a:lnSpc>
                <a:spcPct val="100000"/>
              </a:lnSpc>
              <a:spcBef>
                <a:spcPts val="0"/>
              </a:spcBef>
              <a:spcAft>
                <a:spcPts val="0"/>
              </a:spcAft>
              <a:buSzPts val="2800"/>
              <a:buNone/>
              <a:defRPr b="1" sz="2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1" name="Google Shape;511;p10"/>
          <p:cNvSpPr txBox="1"/>
          <p:nvPr>
            <p:ph idx="17" type="subTitle"/>
          </p:nvPr>
        </p:nvSpPr>
        <p:spPr>
          <a:xfrm>
            <a:off x="7250383" y="4127613"/>
            <a:ext cx="2092200" cy="530700"/>
          </a:xfrm>
          <a:prstGeom prst="rect">
            <a:avLst/>
          </a:prstGeom>
        </p:spPr>
        <p:txBody>
          <a:bodyPr anchorCtr="0" anchor="b" bIns="121900" lIns="121900" spcFirstLastPara="1" rIns="121900" wrap="square" tIns="121900">
            <a:normAutofit/>
          </a:bodyPr>
          <a:lstStyle>
            <a:lvl1pPr lvl="0" rtl="0" algn="ctr">
              <a:lnSpc>
                <a:spcPct val="90000"/>
              </a:lnSpc>
              <a:spcBef>
                <a:spcPts val="0"/>
              </a:spcBef>
              <a:spcAft>
                <a:spcPts val="0"/>
              </a:spcAft>
              <a:buSzPts val="2800"/>
              <a:buNone/>
              <a:defRPr b="1" sz="2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12" name="Google Shape;512;p10"/>
          <p:cNvSpPr txBox="1"/>
          <p:nvPr>
            <p:ph idx="18" type="subTitle"/>
          </p:nvPr>
        </p:nvSpPr>
        <p:spPr>
          <a:xfrm>
            <a:off x="9347919" y="4127600"/>
            <a:ext cx="2092200" cy="530700"/>
          </a:xfrm>
          <a:prstGeom prst="rect">
            <a:avLst/>
          </a:prstGeom>
        </p:spPr>
        <p:txBody>
          <a:bodyPr anchorCtr="0" anchor="b" bIns="121900" lIns="121900" spcFirstLastPara="1" rIns="121900" wrap="square" tIns="121900">
            <a:normAutofit/>
          </a:bodyPr>
          <a:lstStyle>
            <a:lvl1pPr lvl="0" rtl="0" algn="ctr">
              <a:lnSpc>
                <a:spcPct val="90000"/>
              </a:lnSpc>
              <a:spcBef>
                <a:spcPts val="0"/>
              </a:spcBef>
              <a:spcAft>
                <a:spcPts val="0"/>
              </a:spcAft>
              <a:buSzPts val="2800"/>
              <a:buNone/>
              <a:defRPr b="1" sz="2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1pPr>
            <a:lvl2pPr lvl="1">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2pPr>
            <a:lvl3pPr lvl="2">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3pPr>
            <a:lvl4pPr lvl="3">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4pPr>
            <a:lvl5pPr lvl="4">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5pPr>
            <a:lvl6pPr lvl="5">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6pPr>
            <a:lvl7pPr lvl="6">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7pPr>
            <a:lvl8pPr lvl="7">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8pPr>
            <a:lvl9pPr lvl="8">
              <a:spcBef>
                <a:spcPts val="0"/>
              </a:spcBef>
              <a:spcAft>
                <a:spcPts val="0"/>
              </a:spcAft>
              <a:buClr>
                <a:schemeClr val="dk1"/>
              </a:buClr>
              <a:buSzPts val="4500"/>
              <a:buFont typeface="Bungee"/>
              <a:buNone/>
              <a:defRPr sz="4500">
                <a:solidFill>
                  <a:schemeClr val="dk1"/>
                </a:solidFill>
                <a:latin typeface="Bungee"/>
                <a:ea typeface="Bungee"/>
                <a:cs typeface="Bungee"/>
                <a:sym typeface="Bungee"/>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7350" lvl="0" marL="457200">
              <a:lnSpc>
                <a:spcPct val="115000"/>
              </a:lnSpc>
              <a:spcBef>
                <a:spcPts val="0"/>
              </a:spcBef>
              <a:spcAft>
                <a:spcPts val="0"/>
              </a:spcAft>
              <a:buClr>
                <a:schemeClr val="dk2"/>
              </a:buClr>
              <a:buSzPts val="2500"/>
              <a:buFont typeface="Shanti"/>
              <a:buChar char="●"/>
              <a:defRPr sz="2500">
                <a:solidFill>
                  <a:schemeClr val="dk2"/>
                </a:solidFill>
                <a:latin typeface="Shanti"/>
                <a:ea typeface="Shanti"/>
                <a:cs typeface="Shanti"/>
                <a:sym typeface="Shanti"/>
              </a:defRPr>
            </a:lvl1pPr>
            <a:lvl2pPr indent="-381000" lvl="1" marL="9144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2pPr>
            <a:lvl3pPr indent="-381000" lvl="2" marL="13716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3pPr>
            <a:lvl4pPr indent="-381000" lvl="3" marL="18288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4pPr>
            <a:lvl5pPr indent="-381000" lvl="4" marL="22860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5pPr>
            <a:lvl6pPr indent="-381000" lvl="5" marL="27432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6pPr>
            <a:lvl7pPr indent="-381000" lvl="6" marL="32004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7pPr>
            <a:lvl8pPr indent="-381000" lvl="7" marL="36576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8pPr>
            <a:lvl9pPr indent="-381000" lvl="8" marL="4114800">
              <a:lnSpc>
                <a:spcPct val="115000"/>
              </a:lnSpc>
              <a:spcBef>
                <a:spcPts val="0"/>
              </a:spcBef>
              <a:spcAft>
                <a:spcPts val="0"/>
              </a:spcAft>
              <a:buClr>
                <a:schemeClr val="dk2"/>
              </a:buClr>
              <a:buSzPts val="2400"/>
              <a:buFont typeface="Shanti"/>
              <a:buChar char="■"/>
              <a:defRPr sz="2400">
                <a:solidFill>
                  <a:schemeClr val="dk2"/>
                </a:solidFill>
                <a:latin typeface="Shanti"/>
                <a:ea typeface="Shanti"/>
                <a:cs typeface="Shanti"/>
                <a:sym typeface="Shanti"/>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21"/>
          <p:cNvSpPr txBox="1"/>
          <p:nvPr>
            <p:ph type="ctrTitle"/>
          </p:nvPr>
        </p:nvSpPr>
        <p:spPr>
          <a:xfrm>
            <a:off x="2394000" y="1467150"/>
            <a:ext cx="7404000" cy="33990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990"/>
              <a:buNone/>
            </a:pPr>
            <a:r>
              <a:rPr lang="en"/>
              <a:t>Your presentation title goes here.</a:t>
            </a:r>
            <a:endParaRPr/>
          </a:p>
        </p:txBody>
      </p:sp>
      <p:sp>
        <p:nvSpPr>
          <p:cNvPr id="922" name="Google Shape;922;p21"/>
          <p:cNvSpPr txBox="1"/>
          <p:nvPr>
            <p:ph idx="1" type="subTitle"/>
          </p:nvPr>
        </p:nvSpPr>
        <p:spPr>
          <a:xfrm>
            <a:off x="2394000" y="4866150"/>
            <a:ext cx="7404000" cy="524700"/>
          </a:xfrm>
          <a:prstGeom prst="rect">
            <a:avLst/>
          </a:prstGeom>
        </p:spPr>
        <p:txBody>
          <a:bodyPr anchorCtr="0" anchor="b" bIns="121900" lIns="121900" spcFirstLastPara="1" rIns="121900" wrap="square" tIns="121900">
            <a:normAutofit fontScale="70000" lnSpcReduction="20000"/>
          </a:bodyPr>
          <a:lstStyle/>
          <a:p>
            <a:pPr indent="0" lvl="0" marL="0" rtl="0" algn="ctr">
              <a:spcBef>
                <a:spcPts val="0"/>
              </a:spcBef>
              <a:spcAft>
                <a:spcPts val="0"/>
              </a:spcAft>
              <a:buNone/>
            </a:pPr>
            <a:r>
              <a:rPr lang="en"/>
              <a:t>And here goes your subtitle.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pic>
        <p:nvPicPr>
          <p:cNvPr id="1155" name="Google Shape;1155;p30"/>
          <p:cNvPicPr preferRelativeResize="0"/>
          <p:nvPr/>
        </p:nvPicPr>
        <p:blipFill rotWithShape="1">
          <a:blip r:embed="rId3">
            <a:alphaModFix/>
          </a:blip>
          <a:srcRect b="5096" l="0" r="0" t="0"/>
          <a:stretch/>
        </p:blipFill>
        <p:spPr>
          <a:xfrm flipH="1">
            <a:off x="6822824" y="644725"/>
            <a:ext cx="4465026" cy="5568551"/>
          </a:xfrm>
          <a:prstGeom prst="rect">
            <a:avLst/>
          </a:prstGeom>
          <a:noFill/>
          <a:ln cap="flat" cmpd="sng" w="28575">
            <a:solidFill>
              <a:schemeClr val="accent5"/>
            </a:solidFill>
            <a:prstDash val="solid"/>
            <a:round/>
            <a:headEnd len="sm" w="sm" type="none"/>
            <a:tailEnd len="sm" w="sm" type="none"/>
          </a:ln>
        </p:spPr>
      </p:pic>
      <p:sp>
        <p:nvSpPr>
          <p:cNvPr id="1156" name="Google Shape;1156;p30"/>
          <p:cNvSpPr txBox="1"/>
          <p:nvPr>
            <p:ph type="title"/>
          </p:nvPr>
        </p:nvSpPr>
        <p:spPr>
          <a:xfrm>
            <a:off x="833925" y="913525"/>
            <a:ext cx="5162400" cy="16458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Cats love to sleep.</a:t>
            </a:r>
            <a:endParaRPr/>
          </a:p>
        </p:txBody>
      </p:sp>
      <p:sp>
        <p:nvSpPr>
          <p:cNvPr id="1157" name="Google Shape;1157;p30"/>
          <p:cNvSpPr txBox="1"/>
          <p:nvPr>
            <p:ph idx="1" type="body"/>
          </p:nvPr>
        </p:nvSpPr>
        <p:spPr>
          <a:xfrm>
            <a:off x="833925" y="2696625"/>
            <a:ext cx="5162400" cy="35304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Clr>
                <a:srgbClr val="000000"/>
              </a:buClr>
              <a:buSzPts val="1900"/>
              <a:buFont typeface="Arial"/>
              <a:buNone/>
            </a:pPr>
            <a:r>
              <a:rPr lang="en"/>
              <a:t>A fifteen-year-old cat has probably spent ten years of its life sleeping.</a:t>
            </a:r>
            <a:endParaRPr/>
          </a:p>
          <a:p>
            <a:pPr indent="0" lvl="0" marL="0" rtl="0" algn="l">
              <a:spcBef>
                <a:spcPts val="0"/>
              </a:spcBef>
              <a:spcAft>
                <a:spcPts val="0"/>
              </a:spcAft>
              <a:buClr>
                <a:srgbClr val="000000"/>
              </a:buClr>
              <a:buSzPts val="1900"/>
              <a:buFont typeface="Arial"/>
              <a:buNone/>
            </a:pPr>
            <a:r>
              <a:t/>
            </a:r>
            <a:endParaRPr/>
          </a:p>
          <a:p>
            <a:pPr indent="0" lvl="0" marL="0" rtl="0" algn="l">
              <a:spcBef>
                <a:spcPts val="0"/>
              </a:spcBef>
              <a:spcAft>
                <a:spcPts val="0"/>
              </a:spcAft>
              <a:buClr>
                <a:srgbClr val="000000"/>
              </a:buClr>
              <a:buSzPts val="1900"/>
              <a:buFont typeface="Arial"/>
              <a:buNone/>
            </a:pPr>
            <a:r>
              <a:rPr lang="en"/>
              <a:t>Also, cats use their whiskers as feelers to determine if a space is too small to squeeze through.</a:t>
            </a:r>
            <a:endParaRPr/>
          </a:p>
        </p:txBody>
      </p:sp>
      <p:grpSp>
        <p:nvGrpSpPr>
          <p:cNvPr id="1158" name="Google Shape;1158;p30"/>
          <p:cNvGrpSpPr/>
          <p:nvPr/>
        </p:nvGrpSpPr>
        <p:grpSpPr>
          <a:xfrm>
            <a:off x="10368203" y="406237"/>
            <a:ext cx="1215976" cy="1755408"/>
            <a:chOff x="6219215" y="3050460"/>
            <a:chExt cx="153707" cy="221889"/>
          </a:xfrm>
        </p:grpSpPr>
        <p:sp>
          <p:nvSpPr>
            <p:cNvPr id="1159" name="Google Shape;1159;p30"/>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60" name="Google Shape;1160;p30"/>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61" name="Google Shape;1161;p30"/>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162" name="Google Shape;1162;p30"/>
          <p:cNvSpPr/>
          <p:nvPr/>
        </p:nvSpPr>
        <p:spPr>
          <a:xfrm>
            <a:off x="122894" y="5421485"/>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3" name="Google Shape;1163;p30"/>
          <p:cNvGrpSpPr/>
          <p:nvPr/>
        </p:nvGrpSpPr>
        <p:grpSpPr>
          <a:xfrm>
            <a:off x="5884100" y="4464559"/>
            <a:ext cx="1410007" cy="1991975"/>
            <a:chOff x="9585129" y="3772148"/>
            <a:chExt cx="2099787" cy="2966456"/>
          </a:xfrm>
        </p:grpSpPr>
        <p:sp>
          <p:nvSpPr>
            <p:cNvPr id="1164" name="Google Shape;1164;p30"/>
            <p:cNvSpPr/>
            <p:nvPr/>
          </p:nvSpPr>
          <p:spPr>
            <a:xfrm rot="956610">
              <a:off x="9885935" y="4211099"/>
              <a:ext cx="1490295" cy="2368373"/>
            </a:xfrm>
            <a:custGeom>
              <a:rect b="b" l="l" r="r" t="t"/>
              <a:pathLst>
                <a:path extrusionOk="0" h="227670" w="143261">
                  <a:moveTo>
                    <a:pt x="62357" y="0"/>
                  </a:moveTo>
                  <a:lnTo>
                    <a:pt x="80249" y="150238"/>
                  </a:lnTo>
                  <a:cubicBezTo>
                    <a:pt x="80249" y="150238"/>
                    <a:pt x="42197" y="140037"/>
                    <a:pt x="16815" y="162059"/>
                  </a:cubicBezTo>
                  <a:cubicBezTo>
                    <a:pt x="-17432" y="191723"/>
                    <a:pt x="1392" y="249611"/>
                    <a:pt x="66364" y="218979"/>
                  </a:cubicBezTo>
                  <a:cubicBezTo>
                    <a:pt x="94297" y="205807"/>
                    <a:pt x="97373" y="170713"/>
                    <a:pt x="94782" y="146688"/>
                  </a:cubicBezTo>
                  <a:cubicBezTo>
                    <a:pt x="90775" y="110267"/>
                    <a:pt x="84662" y="66721"/>
                    <a:pt x="84662" y="66721"/>
                  </a:cubicBezTo>
                  <a:cubicBezTo>
                    <a:pt x="84662" y="66721"/>
                    <a:pt x="97818" y="73239"/>
                    <a:pt x="112594" y="68166"/>
                  </a:cubicBezTo>
                  <a:cubicBezTo>
                    <a:pt x="127248" y="63151"/>
                    <a:pt x="143238" y="82339"/>
                    <a:pt x="143238" y="82339"/>
                  </a:cubicBezTo>
                  <a:cubicBezTo>
                    <a:pt x="143238" y="82339"/>
                    <a:pt x="144858" y="32895"/>
                    <a:pt x="120893" y="30098"/>
                  </a:cubicBezTo>
                  <a:cubicBezTo>
                    <a:pt x="106684" y="28434"/>
                    <a:pt x="93285" y="33158"/>
                    <a:pt x="86605" y="18022"/>
                  </a:cubicBezTo>
                  <a:cubicBezTo>
                    <a:pt x="79926" y="2890"/>
                    <a:pt x="62357" y="0"/>
                    <a:pt x="62357" y="0"/>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65" name="Google Shape;1165;p30"/>
            <p:cNvSpPr/>
            <p:nvPr/>
          </p:nvSpPr>
          <p:spPr>
            <a:xfrm rot="956610">
              <a:off x="9881743" y="4078644"/>
              <a:ext cx="1490295" cy="2368332"/>
            </a:xfrm>
            <a:custGeom>
              <a:rect b="b" l="l" r="r" t="t"/>
              <a:pathLst>
                <a:path extrusionOk="0" h="227666" w="143261">
                  <a:moveTo>
                    <a:pt x="62356" y="0"/>
                  </a:moveTo>
                  <a:lnTo>
                    <a:pt x="80249" y="150234"/>
                  </a:lnTo>
                  <a:cubicBezTo>
                    <a:pt x="80249" y="150234"/>
                    <a:pt x="42197" y="140037"/>
                    <a:pt x="16815" y="162055"/>
                  </a:cubicBezTo>
                  <a:cubicBezTo>
                    <a:pt x="-17432" y="191719"/>
                    <a:pt x="1392" y="249607"/>
                    <a:pt x="66364" y="218975"/>
                  </a:cubicBezTo>
                  <a:cubicBezTo>
                    <a:pt x="94296" y="205803"/>
                    <a:pt x="97373" y="170714"/>
                    <a:pt x="94741" y="146684"/>
                  </a:cubicBezTo>
                  <a:cubicBezTo>
                    <a:pt x="90774" y="110263"/>
                    <a:pt x="84662" y="66717"/>
                    <a:pt x="84662" y="66717"/>
                  </a:cubicBezTo>
                  <a:cubicBezTo>
                    <a:pt x="84662" y="66717"/>
                    <a:pt x="97818" y="73239"/>
                    <a:pt x="112594" y="68162"/>
                  </a:cubicBezTo>
                  <a:cubicBezTo>
                    <a:pt x="127207" y="63147"/>
                    <a:pt x="143238" y="82335"/>
                    <a:pt x="143238" y="82335"/>
                  </a:cubicBezTo>
                  <a:cubicBezTo>
                    <a:pt x="143238" y="82335"/>
                    <a:pt x="144857" y="32891"/>
                    <a:pt x="120893" y="30094"/>
                  </a:cubicBezTo>
                  <a:cubicBezTo>
                    <a:pt x="106684" y="28434"/>
                    <a:pt x="93284" y="33158"/>
                    <a:pt x="86605" y="18022"/>
                  </a:cubicBezTo>
                  <a:cubicBezTo>
                    <a:pt x="79926" y="2886"/>
                    <a:pt x="62356" y="0"/>
                    <a:pt x="62356" y="0"/>
                  </a:cubicBezTo>
                  <a:close/>
                </a:path>
              </a:pathLst>
            </a:custGeom>
            <a:solidFill>
              <a:schemeClr val="accent3"/>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66" name="Google Shape;1166;p30"/>
            <p:cNvSpPr/>
            <p:nvPr/>
          </p:nvSpPr>
          <p:spPr>
            <a:xfrm rot="956610">
              <a:off x="9898016" y="3931280"/>
              <a:ext cx="1490285" cy="2368332"/>
            </a:xfrm>
            <a:custGeom>
              <a:rect b="b" l="l" r="r" t="t"/>
              <a:pathLst>
                <a:path extrusionOk="0" h="227666" w="143260">
                  <a:moveTo>
                    <a:pt x="62397" y="0"/>
                  </a:moveTo>
                  <a:lnTo>
                    <a:pt x="80290" y="150234"/>
                  </a:lnTo>
                  <a:cubicBezTo>
                    <a:pt x="80290" y="150234"/>
                    <a:pt x="42237" y="140037"/>
                    <a:pt x="16815" y="162054"/>
                  </a:cubicBezTo>
                  <a:cubicBezTo>
                    <a:pt x="-17432" y="191719"/>
                    <a:pt x="1392" y="249607"/>
                    <a:pt x="66364" y="218975"/>
                  </a:cubicBezTo>
                  <a:cubicBezTo>
                    <a:pt x="94337" y="205803"/>
                    <a:pt x="97413" y="170713"/>
                    <a:pt x="94782" y="146684"/>
                  </a:cubicBezTo>
                  <a:cubicBezTo>
                    <a:pt x="90815" y="110263"/>
                    <a:pt x="84662" y="66717"/>
                    <a:pt x="84662" y="66717"/>
                  </a:cubicBezTo>
                  <a:cubicBezTo>
                    <a:pt x="84662" y="66717"/>
                    <a:pt x="97818" y="73235"/>
                    <a:pt x="112594" y="68162"/>
                  </a:cubicBezTo>
                  <a:cubicBezTo>
                    <a:pt x="127248" y="63147"/>
                    <a:pt x="143238" y="82335"/>
                    <a:pt x="143238" y="82335"/>
                  </a:cubicBezTo>
                  <a:cubicBezTo>
                    <a:pt x="143238" y="82335"/>
                    <a:pt x="144857" y="32891"/>
                    <a:pt x="120933" y="30094"/>
                  </a:cubicBezTo>
                  <a:cubicBezTo>
                    <a:pt x="106724" y="28434"/>
                    <a:pt x="93284" y="33158"/>
                    <a:pt x="86605" y="18022"/>
                  </a:cubicBezTo>
                  <a:cubicBezTo>
                    <a:pt x="79925" y="2886"/>
                    <a:pt x="62397" y="0"/>
                    <a:pt x="62397" y="0"/>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0" name="Shape 1170"/>
        <p:cNvGrpSpPr/>
        <p:nvPr/>
      </p:nvGrpSpPr>
      <p:grpSpPr>
        <a:xfrm>
          <a:off x="0" y="0"/>
          <a:ext cx="0" cy="0"/>
          <a:chOff x="0" y="0"/>
          <a:chExt cx="0" cy="0"/>
        </a:xfrm>
      </p:grpSpPr>
      <p:sp>
        <p:nvSpPr>
          <p:cNvPr id="1171" name="Google Shape;1171;p31"/>
          <p:cNvSpPr txBox="1"/>
          <p:nvPr>
            <p:ph type="title"/>
          </p:nvPr>
        </p:nvSpPr>
        <p:spPr>
          <a:xfrm>
            <a:off x="555175" y="332975"/>
            <a:ext cx="11081700" cy="9666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
              <a:t>Add your title here.</a:t>
            </a:r>
            <a:endParaRPr/>
          </a:p>
        </p:txBody>
      </p:sp>
      <p:sp>
        <p:nvSpPr>
          <p:cNvPr id="1172" name="Google Shape;1172;p31"/>
          <p:cNvSpPr txBox="1"/>
          <p:nvPr>
            <p:ph idx="1" type="subTitle"/>
          </p:nvPr>
        </p:nvSpPr>
        <p:spPr>
          <a:xfrm>
            <a:off x="722500" y="1820623"/>
            <a:ext cx="5038800" cy="5556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
                <a:solidFill>
                  <a:schemeClr val="accent1"/>
                </a:solidFill>
              </a:rPr>
              <a:t>Something One</a:t>
            </a:r>
            <a:endParaRPr>
              <a:solidFill>
                <a:schemeClr val="accent1"/>
              </a:solidFill>
            </a:endParaRPr>
          </a:p>
        </p:txBody>
      </p:sp>
      <p:sp>
        <p:nvSpPr>
          <p:cNvPr id="1173" name="Google Shape;1173;p31"/>
          <p:cNvSpPr txBox="1"/>
          <p:nvPr>
            <p:ph idx="2" type="body"/>
          </p:nvPr>
        </p:nvSpPr>
        <p:spPr>
          <a:xfrm>
            <a:off x="722546" y="2376270"/>
            <a:ext cx="5038800" cy="10062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1600"/>
              </a:spcAft>
              <a:buNone/>
            </a:pPr>
            <a:r>
              <a:rPr lang="en"/>
              <a:t>Lorem ipsum dolor sit amet, consectetuer adipiscing elit.</a:t>
            </a:r>
            <a:endParaRPr/>
          </a:p>
        </p:txBody>
      </p:sp>
      <p:sp>
        <p:nvSpPr>
          <p:cNvPr id="1174" name="Google Shape;1174;p31"/>
          <p:cNvSpPr txBox="1"/>
          <p:nvPr>
            <p:ph idx="3" type="subTitle"/>
          </p:nvPr>
        </p:nvSpPr>
        <p:spPr>
          <a:xfrm>
            <a:off x="6430798" y="1820623"/>
            <a:ext cx="5038800" cy="5556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
                <a:solidFill>
                  <a:schemeClr val="accent1"/>
                </a:solidFill>
              </a:rPr>
              <a:t>Something Two</a:t>
            </a:r>
            <a:endParaRPr>
              <a:solidFill>
                <a:schemeClr val="accent1"/>
              </a:solidFill>
            </a:endParaRPr>
          </a:p>
        </p:txBody>
      </p:sp>
      <p:sp>
        <p:nvSpPr>
          <p:cNvPr id="1175" name="Google Shape;1175;p31"/>
          <p:cNvSpPr txBox="1"/>
          <p:nvPr>
            <p:ph idx="4" type="body"/>
          </p:nvPr>
        </p:nvSpPr>
        <p:spPr>
          <a:xfrm>
            <a:off x="6430853" y="2376270"/>
            <a:ext cx="5038800" cy="10062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1600"/>
              </a:spcAft>
              <a:buNone/>
            </a:pPr>
            <a:r>
              <a:rPr lang="en"/>
              <a:t>Lorem ipsum dolor sit amet, consectetuer adipiscing elit.</a:t>
            </a:r>
            <a:endParaRPr/>
          </a:p>
        </p:txBody>
      </p:sp>
      <p:sp>
        <p:nvSpPr>
          <p:cNvPr id="1176" name="Google Shape;1176;p31"/>
          <p:cNvSpPr txBox="1"/>
          <p:nvPr>
            <p:ph idx="5" type="subTitle"/>
          </p:nvPr>
        </p:nvSpPr>
        <p:spPr>
          <a:xfrm>
            <a:off x="722518" y="4381279"/>
            <a:ext cx="5038800" cy="555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solidFill>
                  <a:schemeClr val="accent1"/>
                </a:solidFill>
              </a:rPr>
              <a:t>Something Three</a:t>
            </a:r>
            <a:endParaRPr>
              <a:solidFill>
                <a:schemeClr val="accent1"/>
              </a:solidFill>
            </a:endParaRPr>
          </a:p>
        </p:txBody>
      </p:sp>
      <p:sp>
        <p:nvSpPr>
          <p:cNvPr id="1177" name="Google Shape;1177;p31"/>
          <p:cNvSpPr txBox="1"/>
          <p:nvPr>
            <p:ph idx="6" type="body"/>
          </p:nvPr>
        </p:nvSpPr>
        <p:spPr>
          <a:xfrm>
            <a:off x="722581" y="4936927"/>
            <a:ext cx="5038800" cy="10062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1600"/>
              </a:spcAft>
              <a:buNone/>
            </a:pPr>
            <a:r>
              <a:rPr lang="en"/>
              <a:t>Lorem ipsum dolor sit amet, consectetuer adipiscing elit.</a:t>
            </a:r>
            <a:endParaRPr/>
          </a:p>
        </p:txBody>
      </p:sp>
      <p:sp>
        <p:nvSpPr>
          <p:cNvPr id="1178" name="Google Shape;1178;p31"/>
          <p:cNvSpPr txBox="1"/>
          <p:nvPr>
            <p:ph idx="7" type="body"/>
          </p:nvPr>
        </p:nvSpPr>
        <p:spPr>
          <a:xfrm>
            <a:off x="6430922" y="4936927"/>
            <a:ext cx="5038800" cy="10062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1600"/>
              </a:spcAft>
              <a:buNone/>
            </a:pPr>
            <a:r>
              <a:rPr lang="en"/>
              <a:t>Lorem ipsum dolor sit amet, consectetuer adipiscing elit.</a:t>
            </a:r>
            <a:endParaRPr/>
          </a:p>
        </p:txBody>
      </p:sp>
      <p:sp>
        <p:nvSpPr>
          <p:cNvPr id="1179" name="Google Shape;1179;p31"/>
          <p:cNvSpPr txBox="1"/>
          <p:nvPr>
            <p:ph idx="8" type="subTitle"/>
          </p:nvPr>
        </p:nvSpPr>
        <p:spPr>
          <a:xfrm>
            <a:off x="6430869" y="4381279"/>
            <a:ext cx="5038800" cy="5556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
                <a:solidFill>
                  <a:schemeClr val="accent1"/>
                </a:solidFill>
              </a:rPr>
              <a:t>Something Four</a:t>
            </a:r>
            <a:endParaRPr>
              <a:solidFill>
                <a:schemeClr val="accent1"/>
              </a:solidFill>
            </a:endParaRPr>
          </a:p>
        </p:txBody>
      </p:sp>
      <p:grpSp>
        <p:nvGrpSpPr>
          <p:cNvPr id="1180" name="Google Shape;1180;p31"/>
          <p:cNvGrpSpPr/>
          <p:nvPr/>
        </p:nvGrpSpPr>
        <p:grpSpPr>
          <a:xfrm>
            <a:off x="8283618" y="5986248"/>
            <a:ext cx="3763929" cy="871748"/>
            <a:chOff x="259218" y="5759273"/>
            <a:chExt cx="3763929" cy="871748"/>
          </a:xfrm>
        </p:grpSpPr>
        <p:grpSp>
          <p:nvGrpSpPr>
            <p:cNvPr id="1181" name="Google Shape;1181;p31"/>
            <p:cNvGrpSpPr/>
            <p:nvPr/>
          </p:nvGrpSpPr>
          <p:grpSpPr>
            <a:xfrm>
              <a:off x="259218" y="5759273"/>
              <a:ext cx="3763412" cy="682366"/>
              <a:chOff x="6638580" y="2496335"/>
              <a:chExt cx="337033" cy="61110"/>
            </a:xfrm>
          </p:grpSpPr>
          <p:sp>
            <p:nvSpPr>
              <p:cNvPr id="1182" name="Google Shape;1182;p31"/>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183" name="Google Shape;1183;p31"/>
              <p:cNvGrpSpPr/>
              <p:nvPr/>
            </p:nvGrpSpPr>
            <p:grpSpPr>
              <a:xfrm>
                <a:off x="6690417" y="2496555"/>
                <a:ext cx="285196" cy="60285"/>
                <a:chOff x="6690417" y="2496555"/>
                <a:chExt cx="285196" cy="60285"/>
              </a:xfrm>
            </p:grpSpPr>
            <p:sp>
              <p:nvSpPr>
                <p:cNvPr id="1184" name="Google Shape;1184;p31"/>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85" name="Google Shape;1185;p31"/>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86" name="Google Shape;1186;p31"/>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87" name="Google Shape;1187;p31"/>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188" name="Google Shape;1188;p31"/>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32"/>
          <p:cNvSpPr txBox="1"/>
          <p:nvPr>
            <p:ph type="title"/>
          </p:nvPr>
        </p:nvSpPr>
        <p:spPr>
          <a:xfrm>
            <a:off x="647100" y="1484000"/>
            <a:ext cx="10902600" cy="3056700"/>
          </a:xfrm>
          <a:prstGeom prst="rect">
            <a:avLst/>
          </a:prstGeom>
        </p:spPr>
        <p:txBody>
          <a:bodyPr anchorCtr="0" anchor="b" bIns="121900" lIns="121900" spcFirstLastPara="1" rIns="121900" wrap="square" tIns="121900">
            <a:normAutofit/>
          </a:bodyPr>
          <a:lstStyle/>
          <a:p>
            <a:pPr indent="0" lvl="0" marL="0" rtl="0" algn="ctr">
              <a:spcBef>
                <a:spcPts val="0"/>
              </a:spcBef>
              <a:spcAft>
                <a:spcPts val="0"/>
              </a:spcAft>
              <a:buSzPts val="990"/>
              <a:buNone/>
            </a:pPr>
            <a:r>
              <a:rPr lang="en"/>
              <a:t>2,543,456</a:t>
            </a:r>
            <a:endParaRPr/>
          </a:p>
        </p:txBody>
      </p:sp>
      <p:sp>
        <p:nvSpPr>
          <p:cNvPr id="1194" name="Google Shape;1194;p32"/>
          <p:cNvSpPr txBox="1"/>
          <p:nvPr>
            <p:ph idx="1" type="body"/>
          </p:nvPr>
        </p:nvSpPr>
        <p:spPr>
          <a:xfrm>
            <a:off x="647100" y="4695375"/>
            <a:ext cx="10902600" cy="8136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Add your text here.</a:t>
            </a:r>
            <a:endParaRPr/>
          </a:p>
        </p:txBody>
      </p:sp>
      <p:grpSp>
        <p:nvGrpSpPr>
          <p:cNvPr id="1195" name="Google Shape;1195;p32"/>
          <p:cNvGrpSpPr/>
          <p:nvPr/>
        </p:nvGrpSpPr>
        <p:grpSpPr>
          <a:xfrm rot="2028930">
            <a:off x="1245758" y="4976171"/>
            <a:ext cx="1448451" cy="1445259"/>
            <a:chOff x="5820070" y="2071834"/>
            <a:chExt cx="206009" cy="205555"/>
          </a:xfrm>
        </p:grpSpPr>
        <p:sp>
          <p:nvSpPr>
            <p:cNvPr id="1196" name="Google Shape;1196;p32"/>
            <p:cNvSpPr/>
            <p:nvPr/>
          </p:nvSpPr>
          <p:spPr>
            <a:xfrm>
              <a:off x="5820070" y="2071834"/>
              <a:ext cx="206009" cy="205555"/>
            </a:xfrm>
            <a:custGeom>
              <a:rect b="b" l="l" r="r" t="t"/>
              <a:pathLst>
                <a:path extrusionOk="0" h="205555" w="206009">
                  <a:moveTo>
                    <a:pt x="12023" y="0"/>
                  </a:moveTo>
                  <a:cubicBezTo>
                    <a:pt x="5303" y="0"/>
                    <a:pt x="0" y="5295"/>
                    <a:pt x="0" y="12027"/>
                  </a:cubicBezTo>
                  <a:lnTo>
                    <a:pt x="0" y="193302"/>
                  </a:lnTo>
                  <a:cubicBezTo>
                    <a:pt x="0" y="200034"/>
                    <a:pt x="5303" y="205556"/>
                    <a:pt x="12023" y="205556"/>
                  </a:cubicBezTo>
                  <a:lnTo>
                    <a:pt x="193784" y="205556"/>
                  </a:lnTo>
                  <a:cubicBezTo>
                    <a:pt x="200504" y="205556"/>
                    <a:pt x="206009" y="200034"/>
                    <a:pt x="206009" y="193302"/>
                  </a:cubicBezTo>
                  <a:lnTo>
                    <a:pt x="206009" y="25637"/>
                  </a:lnTo>
                  <a:lnTo>
                    <a:pt x="174960" y="0"/>
                  </a:lnTo>
                  <a:lnTo>
                    <a:pt x="12023" y="0"/>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97" name="Google Shape;1197;p32"/>
            <p:cNvSpPr/>
            <p:nvPr/>
          </p:nvSpPr>
          <p:spPr>
            <a:xfrm>
              <a:off x="5859579" y="2071834"/>
              <a:ext cx="120472" cy="60802"/>
            </a:xfrm>
            <a:custGeom>
              <a:rect b="b" l="l" r="r" t="t"/>
              <a:pathLst>
                <a:path extrusionOk="0" h="60802" w="120472">
                  <a:moveTo>
                    <a:pt x="0" y="0"/>
                  </a:moveTo>
                  <a:lnTo>
                    <a:pt x="0" y="44469"/>
                  </a:lnTo>
                  <a:cubicBezTo>
                    <a:pt x="0" y="53411"/>
                    <a:pt x="7165" y="60803"/>
                    <a:pt x="16111" y="60803"/>
                  </a:cubicBezTo>
                  <a:lnTo>
                    <a:pt x="104361" y="60803"/>
                  </a:lnTo>
                  <a:cubicBezTo>
                    <a:pt x="113307" y="60803"/>
                    <a:pt x="120472" y="53411"/>
                    <a:pt x="120472" y="44469"/>
                  </a:cubicBezTo>
                  <a:lnTo>
                    <a:pt x="120472" y="0"/>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98" name="Google Shape;1198;p32"/>
            <p:cNvSpPr/>
            <p:nvPr/>
          </p:nvSpPr>
          <p:spPr>
            <a:xfrm>
              <a:off x="5844277" y="2150270"/>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99" name="Google Shape;1199;p32"/>
            <p:cNvSpPr/>
            <p:nvPr/>
          </p:nvSpPr>
          <p:spPr>
            <a:xfrm>
              <a:off x="5844277" y="2193035"/>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00" name="Google Shape;1200;p32"/>
            <p:cNvSpPr/>
            <p:nvPr/>
          </p:nvSpPr>
          <p:spPr>
            <a:xfrm>
              <a:off x="5844156" y="2235147"/>
              <a:ext cx="152654" cy="42242"/>
            </a:xfrm>
            <a:custGeom>
              <a:rect b="b" l="l" r="r" t="t"/>
              <a:pathLst>
                <a:path extrusionOk="0" h="42242" w="152654">
                  <a:moveTo>
                    <a:pt x="0" y="0"/>
                  </a:moveTo>
                  <a:lnTo>
                    <a:pt x="152655" y="0"/>
                  </a:lnTo>
                  <a:lnTo>
                    <a:pt x="152655" y="42242"/>
                  </a:lnTo>
                  <a:lnTo>
                    <a:pt x="0" y="42242"/>
                  </a:lnTo>
                  <a:lnTo>
                    <a:pt x="0" y="0"/>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01" name="Google Shape;1201;p32"/>
            <p:cNvSpPr/>
            <p:nvPr/>
          </p:nvSpPr>
          <p:spPr>
            <a:xfrm>
              <a:off x="5945359" y="2077861"/>
              <a:ext cx="18216" cy="43209"/>
            </a:xfrm>
            <a:custGeom>
              <a:rect b="b" l="l" r="r" t="t"/>
              <a:pathLst>
                <a:path extrusionOk="0" h="43209" w="18216">
                  <a:moveTo>
                    <a:pt x="0" y="7991"/>
                  </a:moveTo>
                  <a:cubicBezTo>
                    <a:pt x="0" y="3579"/>
                    <a:pt x="3603" y="0"/>
                    <a:pt x="8015" y="0"/>
                  </a:cubicBezTo>
                  <a:lnTo>
                    <a:pt x="10201" y="0"/>
                  </a:lnTo>
                  <a:cubicBezTo>
                    <a:pt x="14614" y="0"/>
                    <a:pt x="18217" y="3579"/>
                    <a:pt x="18217" y="7991"/>
                  </a:cubicBezTo>
                  <a:lnTo>
                    <a:pt x="18217" y="35219"/>
                  </a:lnTo>
                  <a:cubicBezTo>
                    <a:pt x="18217" y="39631"/>
                    <a:pt x="14614" y="43210"/>
                    <a:pt x="10201" y="43210"/>
                  </a:cubicBezTo>
                  <a:lnTo>
                    <a:pt x="8015" y="43210"/>
                  </a:lnTo>
                  <a:cubicBezTo>
                    <a:pt x="3603" y="43210"/>
                    <a:pt x="0" y="39631"/>
                    <a:pt x="0" y="35219"/>
                  </a:cubicBezTo>
                  <a:lnTo>
                    <a:pt x="0" y="7991"/>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02" name="Google Shape;1202;p32"/>
            <p:cNvSpPr/>
            <p:nvPr/>
          </p:nvSpPr>
          <p:spPr>
            <a:xfrm>
              <a:off x="5832902" y="2091803"/>
              <a:ext cx="10929" cy="31631"/>
            </a:xfrm>
            <a:custGeom>
              <a:rect b="b" l="l" r="r" t="t"/>
              <a:pathLst>
                <a:path extrusionOk="0" h="31631" w="10929">
                  <a:moveTo>
                    <a:pt x="0" y="0"/>
                  </a:moveTo>
                  <a:lnTo>
                    <a:pt x="10930" y="0"/>
                  </a:lnTo>
                  <a:lnTo>
                    <a:pt x="10930" y="31632"/>
                  </a:lnTo>
                  <a:lnTo>
                    <a:pt x="0" y="31632"/>
                  </a:lnTo>
                  <a:lnTo>
                    <a:pt x="0" y="0"/>
                  </a:lnTo>
                  <a:close/>
                </a:path>
              </a:pathLst>
            </a:custGeom>
            <a:solidFill>
              <a:schemeClr val="accent5"/>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203" name="Google Shape;1203;p32"/>
          <p:cNvSpPr/>
          <p:nvPr/>
        </p:nvSpPr>
        <p:spPr>
          <a:xfrm>
            <a:off x="8565995" y="5072902"/>
            <a:ext cx="744051" cy="880364"/>
          </a:xfrm>
          <a:custGeom>
            <a:rect b="b" l="l" r="r" t="t"/>
            <a:pathLst>
              <a:path extrusionOk="0" h="87795" w="74201">
                <a:moveTo>
                  <a:pt x="0" y="0"/>
                </a:moveTo>
                <a:lnTo>
                  <a:pt x="13763" y="87796"/>
                </a:lnTo>
                <a:lnTo>
                  <a:pt x="30887" y="50468"/>
                </a:lnTo>
                <a:lnTo>
                  <a:pt x="74202" y="49355"/>
                </a:lnTo>
                <a:lnTo>
                  <a:pt x="0"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33"/>
          <p:cNvSpPr txBox="1"/>
          <p:nvPr>
            <p:ph type="title"/>
          </p:nvPr>
        </p:nvSpPr>
        <p:spPr>
          <a:xfrm>
            <a:off x="415600" y="7457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SzPts val="990"/>
              <a:buNone/>
            </a:pPr>
            <a:r>
              <a:rPr lang="en"/>
              <a:t>Chart title.</a:t>
            </a:r>
            <a:endParaRPr/>
          </a:p>
        </p:txBody>
      </p:sp>
      <p:grpSp>
        <p:nvGrpSpPr>
          <p:cNvPr id="1209" name="Google Shape;1209;p33"/>
          <p:cNvGrpSpPr/>
          <p:nvPr/>
        </p:nvGrpSpPr>
        <p:grpSpPr>
          <a:xfrm>
            <a:off x="2599411" y="2118430"/>
            <a:ext cx="7536413" cy="2548525"/>
            <a:chOff x="2667200" y="2716275"/>
            <a:chExt cx="7036800" cy="2379575"/>
          </a:xfrm>
        </p:grpSpPr>
        <p:cxnSp>
          <p:nvCxnSpPr>
            <p:cNvPr id="1210" name="Google Shape;1210;p33"/>
            <p:cNvCxnSpPr/>
            <p:nvPr/>
          </p:nvCxnSpPr>
          <p:spPr>
            <a:xfrm>
              <a:off x="2667200" y="509585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1211" name="Google Shape;1211;p33"/>
            <p:cNvCxnSpPr/>
            <p:nvPr/>
          </p:nvCxnSpPr>
          <p:spPr>
            <a:xfrm>
              <a:off x="2667200" y="461993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1212" name="Google Shape;1212;p33"/>
            <p:cNvCxnSpPr/>
            <p:nvPr/>
          </p:nvCxnSpPr>
          <p:spPr>
            <a:xfrm>
              <a:off x="2667200" y="414402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1213" name="Google Shape;1213;p33"/>
            <p:cNvCxnSpPr/>
            <p:nvPr/>
          </p:nvCxnSpPr>
          <p:spPr>
            <a:xfrm>
              <a:off x="2667200" y="3668105"/>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1214" name="Google Shape;1214;p33"/>
            <p:cNvCxnSpPr/>
            <p:nvPr/>
          </p:nvCxnSpPr>
          <p:spPr>
            <a:xfrm>
              <a:off x="2667200" y="3192190"/>
              <a:ext cx="7036800" cy="0"/>
            </a:xfrm>
            <a:prstGeom prst="straightConnector1">
              <a:avLst/>
            </a:prstGeom>
            <a:noFill/>
            <a:ln cap="flat" cmpd="sng" w="9525">
              <a:solidFill>
                <a:schemeClr val="dk2"/>
              </a:solidFill>
              <a:prstDash val="solid"/>
              <a:round/>
              <a:headEnd len="med" w="med" type="none"/>
              <a:tailEnd len="med" w="med" type="none"/>
            </a:ln>
          </p:spPr>
        </p:cxnSp>
        <p:cxnSp>
          <p:nvCxnSpPr>
            <p:cNvPr id="1215" name="Google Shape;1215;p33"/>
            <p:cNvCxnSpPr/>
            <p:nvPr/>
          </p:nvCxnSpPr>
          <p:spPr>
            <a:xfrm>
              <a:off x="2667200" y="2716275"/>
              <a:ext cx="7036800" cy="0"/>
            </a:xfrm>
            <a:prstGeom prst="straightConnector1">
              <a:avLst/>
            </a:prstGeom>
            <a:noFill/>
            <a:ln cap="flat" cmpd="sng" w="9525">
              <a:solidFill>
                <a:schemeClr val="dk2"/>
              </a:solidFill>
              <a:prstDash val="solid"/>
              <a:round/>
              <a:headEnd len="med" w="med" type="none"/>
              <a:tailEnd len="med" w="med" type="none"/>
            </a:ln>
          </p:spPr>
        </p:cxnSp>
      </p:grpSp>
      <p:sp>
        <p:nvSpPr>
          <p:cNvPr id="1216" name="Google Shape;1216;p33"/>
          <p:cNvSpPr/>
          <p:nvPr/>
        </p:nvSpPr>
        <p:spPr>
          <a:xfrm flipH="1" rot="10800000">
            <a:off x="6132437" y="2361827"/>
            <a:ext cx="506100" cy="2300100"/>
          </a:xfrm>
          <a:prstGeom prst="roundRect">
            <a:avLst>
              <a:gd fmla="val 0" name="adj"/>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flipH="1" rot="10800000">
            <a:off x="7594729" y="2123013"/>
            <a:ext cx="506100" cy="2538900"/>
          </a:xfrm>
          <a:prstGeom prst="roundRect">
            <a:avLst>
              <a:gd fmla="val 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3"/>
          <p:cNvSpPr/>
          <p:nvPr/>
        </p:nvSpPr>
        <p:spPr>
          <a:xfrm flipH="1" rot="10800000">
            <a:off x="3207853" y="2405025"/>
            <a:ext cx="506100" cy="2256900"/>
          </a:xfrm>
          <a:prstGeom prst="roundRect">
            <a:avLst>
              <a:gd fmla="val 0" name="adj"/>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3"/>
          <p:cNvSpPr/>
          <p:nvPr/>
        </p:nvSpPr>
        <p:spPr>
          <a:xfrm flipH="1" rot="10800000">
            <a:off x="4670145" y="2770413"/>
            <a:ext cx="506100" cy="1891500"/>
          </a:xfrm>
          <a:prstGeom prst="roundRect">
            <a:avLst>
              <a:gd fmla="val 183" name="adj"/>
            </a:avLst>
          </a:prstGeom>
          <a:solidFill>
            <a:schemeClr val="accent3"/>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txBox="1"/>
          <p:nvPr/>
        </p:nvSpPr>
        <p:spPr>
          <a:xfrm>
            <a:off x="1780054" y="4555401"/>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0 %</a:t>
            </a:r>
            <a:endParaRPr b="1" sz="1200">
              <a:solidFill>
                <a:schemeClr val="dk1"/>
              </a:solidFill>
              <a:latin typeface="Shanti"/>
              <a:ea typeface="Shanti"/>
              <a:cs typeface="Shanti"/>
              <a:sym typeface="Shanti"/>
            </a:endParaRPr>
          </a:p>
        </p:txBody>
      </p:sp>
      <p:sp>
        <p:nvSpPr>
          <p:cNvPr id="1221" name="Google Shape;1221;p33"/>
          <p:cNvSpPr txBox="1"/>
          <p:nvPr/>
        </p:nvSpPr>
        <p:spPr>
          <a:xfrm>
            <a:off x="1780054" y="3033559"/>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60 %</a:t>
            </a:r>
            <a:endParaRPr b="1" sz="1200">
              <a:solidFill>
                <a:schemeClr val="dk1"/>
              </a:solidFill>
              <a:latin typeface="Shanti"/>
              <a:ea typeface="Shanti"/>
              <a:cs typeface="Shanti"/>
              <a:sym typeface="Shanti"/>
            </a:endParaRPr>
          </a:p>
        </p:txBody>
      </p:sp>
      <p:sp>
        <p:nvSpPr>
          <p:cNvPr id="1222" name="Google Shape;1222;p33"/>
          <p:cNvSpPr txBox="1"/>
          <p:nvPr/>
        </p:nvSpPr>
        <p:spPr>
          <a:xfrm>
            <a:off x="1780054" y="3540840"/>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40 %</a:t>
            </a:r>
            <a:endParaRPr b="1" sz="1200">
              <a:solidFill>
                <a:schemeClr val="dk1"/>
              </a:solidFill>
              <a:latin typeface="Shanti"/>
              <a:ea typeface="Shanti"/>
              <a:cs typeface="Shanti"/>
              <a:sym typeface="Shanti"/>
            </a:endParaRPr>
          </a:p>
        </p:txBody>
      </p:sp>
      <p:sp>
        <p:nvSpPr>
          <p:cNvPr id="1223" name="Google Shape;1223;p33"/>
          <p:cNvSpPr txBox="1"/>
          <p:nvPr/>
        </p:nvSpPr>
        <p:spPr>
          <a:xfrm>
            <a:off x="1780054" y="4048120"/>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20 %</a:t>
            </a:r>
            <a:endParaRPr b="1" sz="1200">
              <a:solidFill>
                <a:schemeClr val="dk1"/>
              </a:solidFill>
              <a:latin typeface="Shanti"/>
              <a:ea typeface="Shanti"/>
              <a:cs typeface="Shanti"/>
              <a:sym typeface="Shanti"/>
            </a:endParaRPr>
          </a:p>
        </p:txBody>
      </p:sp>
      <p:sp>
        <p:nvSpPr>
          <p:cNvPr id="1224" name="Google Shape;1224;p33"/>
          <p:cNvSpPr txBox="1"/>
          <p:nvPr/>
        </p:nvSpPr>
        <p:spPr>
          <a:xfrm>
            <a:off x="1780054" y="2526280"/>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80 %</a:t>
            </a:r>
            <a:endParaRPr b="1" sz="1200">
              <a:solidFill>
                <a:schemeClr val="dk1"/>
              </a:solidFill>
              <a:latin typeface="Shanti"/>
              <a:ea typeface="Shanti"/>
              <a:cs typeface="Shanti"/>
              <a:sym typeface="Shanti"/>
            </a:endParaRPr>
          </a:p>
        </p:txBody>
      </p:sp>
      <p:sp>
        <p:nvSpPr>
          <p:cNvPr id="1225" name="Google Shape;1225;p33"/>
          <p:cNvSpPr/>
          <p:nvPr/>
        </p:nvSpPr>
        <p:spPr>
          <a:xfrm flipH="1" rot="10800000">
            <a:off x="9057021" y="3378520"/>
            <a:ext cx="506100" cy="1283400"/>
          </a:xfrm>
          <a:prstGeom prst="roundRect">
            <a:avLst>
              <a:gd fmla="val 0" name="adj"/>
            </a:avLst>
          </a:prstGeom>
          <a:solidFill>
            <a:schemeClr val="dk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txBox="1"/>
          <p:nvPr>
            <p:ph idx="4294967295" type="body"/>
          </p:nvPr>
        </p:nvSpPr>
        <p:spPr>
          <a:xfrm>
            <a:off x="2523450" y="5121225"/>
            <a:ext cx="1529400" cy="10815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1600"/>
              </a:spcAft>
              <a:buNone/>
            </a:pPr>
            <a:r>
              <a:rPr lang="en" sz="1500"/>
              <a:t>Lorem ipsum dolor sit amet, consectetuer adipiscing elit.</a:t>
            </a:r>
            <a:endParaRPr sz="1500"/>
          </a:p>
        </p:txBody>
      </p:sp>
      <p:sp>
        <p:nvSpPr>
          <p:cNvPr id="1227" name="Google Shape;1227;p33"/>
          <p:cNvSpPr txBox="1"/>
          <p:nvPr>
            <p:ph idx="4294967295" type="title"/>
          </p:nvPr>
        </p:nvSpPr>
        <p:spPr>
          <a:xfrm>
            <a:off x="2523443" y="4763300"/>
            <a:ext cx="1529400" cy="3240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 sz="1500"/>
              <a:t>Title One</a:t>
            </a:r>
            <a:endParaRPr sz="1500"/>
          </a:p>
        </p:txBody>
      </p:sp>
      <p:sp>
        <p:nvSpPr>
          <p:cNvPr id="1228" name="Google Shape;1228;p33"/>
          <p:cNvSpPr txBox="1"/>
          <p:nvPr>
            <p:ph idx="4294967295" type="body"/>
          </p:nvPr>
        </p:nvSpPr>
        <p:spPr>
          <a:xfrm>
            <a:off x="4052738" y="5121225"/>
            <a:ext cx="1529400" cy="10815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1600"/>
              </a:spcAft>
              <a:buNone/>
            </a:pPr>
            <a:r>
              <a:rPr lang="en" sz="1500"/>
              <a:t>Lorem ipsum dolor sit amet, consectetuer adipiscing elit.</a:t>
            </a:r>
            <a:endParaRPr sz="1500"/>
          </a:p>
        </p:txBody>
      </p:sp>
      <p:sp>
        <p:nvSpPr>
          <p:cNvPr id="1229" name="Google Shape;1229;p33"/>
          <p:cNvSpPr txBox="1"/>
          <p:nvPr>
            <p:ph idx="4294967295" type="title"/>
          </p:nvPr>
        </p:nvSpPr>
        <p:spPr>
          <a:xfrm>
            <a:off x="4052730" y="4763300"/>
            <a:ext cx="1529400" cy="3240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 sz="1500"/>
              <a:t>Title Two</a:t>
            </a:r>
            <a:endParaRPr sz="1500"/>
          </a:p>
        </p:txBody>
      </p:sp>
      <p:sp>
        <p:nvSpPr>
          <p:cNvPr id="1230" name="Google Shape;1230;p33"/>
          <p:cNvSpPr txBox="1"/>
          <p:nvPr>
            <p:ph idx="4294967295" type="body"/>
          </p:nvPr>
        </p:nvSpPr>
        <p:spPr>
          <a:xfrm>
            <a:off x="5602925" y="5121225"/>
            <a:ext cx="1529400" cy="10815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1600"/>
              </a:spcAft>
              <a:buNone/>
            </a:pPr>
            <a:r>
              <a:rPr lang="en" sz="1500"/>
              <a:t>Lorem ipsum dolor sit amet, consectetuer adipiscing elit.</a:t>
            </a:r>
            <a:endParaRPr sz="1500"/>
          </a:p>
        </p:txBody>
      </p:sp>
      <p:sp>
        <p:nvSpPr>
          <p:cNvPr id="1231" name="Google Shape;1231;p33"/>
          <p:cNvSpPr txBox="1"/>
          <p:nvPr>
            <p:ph idx="4294967295" type="title"/>
          </p:nvPr>
        </p:nvSpPr>
        <p:spPr>
          <a:xfrm>
            <a:off x="5602916" y="4763300"/>
            <a:ext cx="1529400" cy="3240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 sz="1500"/>
              <a:t>Title Three</a:t>
            </a:r>
            <a:endParaRPr sz="1500"/>
          </a:p>
        </p:txBody>
      </p:sp>
      <p:sp>
        <p:nvSpPr>
          <p:cNvPr id="1232" name="Google Shape;1232;p33"/>
          <p:cNvSpPr txBox="1"/>
          <p:nvPr>
            <p:ph idx="4294967295" type="body"/>
          </p:nvPr>
        </p:nvSpPr>
        <p:spPr>
          <a:xfrm>
            <a:off x="7132213" y="5121225"/>
            <a:ext cx="1529400" cy="10815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1600"/>
              </a:spcAft>
              <a:buNone/>
            </a:pPr>
            <a:r>
              <a:rPr lang="en" sz="1500"/>
              <a:t>Lorem ipsum dolor sit amet, consectetuer adipiscing elit.</a:t>
            </a:r>
            <a:endParaRPr sz="1500"/>
          </a:p>
        </p:txBody>
      </p:sp>
      <p:sp>
        <p:nvSpPr>
          <p:cNvPr id="1233" name="Google Shape;1233;p33"/>
          <p:cNvSpPr txBox="1"/>
          <p:nvPr>
            <p:ph idx="4294967295" type="title"/>
          </p:nvPr>
        </p:nvSpPr>
        <p:spPr>
          <a:xfrm>
            <a:off x="7132202" y="4763300"/>
            <a:ext cx="1529400" cy="3240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 sz="1500"/>
              <a:t>Title Four</a:t>
            </a:r>
            <a:endParaRPr sz="1500"/>
          </a:p>
        </p:txBody>
      </p:sp>
      <p:sp>
        <p:nvSpPr>
          <p:cNvPr id="1234" name="Google Shape;1234;p33"/>
          <p:cNvSpPr txBox="1"/>
          <p:nvPr>
            <p:ph idx="4294967295" type="body"/>
          </p:nvPr>
        </p:nvSpPr>
        <p:spPr>
          <a:xfrm>
            <a:off x="8682400" y="5121225"/>
            <a:ext cx="1529400" cy="1081500"/>
          </a:xfrm>
          <a:prstGeom prst="rect">
            <a:avLst/>
          </a:prstGeom>
        </p:spPr>
        <p:txBody>
          <a:bodyPr anchorCtr="0" anchor="t" bIns="121900" lIns="121900" spcFirstLastPara="1" rIns="121900" wrap="square" tIns="121900">
            <a:noAutofit/>
          </a:bodyPr>
          <a:lstStyle/>
          <a:p>
            <a:pPr indent="0" lvl="0" marL="0" rtl="0" algn="ctr">
              <a:lnSpc>
                <a:spcPct val="100000"/>
              </a:lnSpc>
              <a:spcBef>
                <a:spcPts val="0"/>
              </a:spcBef>
              <a:spcAft>
                <a:spcPts val="1600"/>
              </a:spcAft>
              <a:buNone/>
            </a:pPr>
            <a:r>
              <a:rPr lang="en" sz="1500"/>
              <a:t>Lorem ipsum dolor sit amet, consectetuer adipiscing elit.</a:t>
            </a:r>
            <a:endParaRPr sz="1500"/>
          </a:p>
        </p:txBody>
      </p:sp>
      <p:sp>
        <p:nvSpPr>
          <p:cNvPr id="1235" name="Google Shape;1235;p33"/>
          <p:cNvSpPr txBox="1"/>
          <p:nvPr>
            <p:ph idx="4294967295" type="title"/>
          </p:nvPr>
        </p:nvSpPr>
        <p:spPr>
          <a:xfrm>
            <a:off x="8682388" y="4763300"/>
            <a:ext cx="1529400" cy="3240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 sz="1500"/>
              <a:t>Title Five</a:t>
            </a:r>
            <a:endParaRPr sz="1500"/>
          </a:p>
        </p:txBody>
      </p:sp>
      <p:sp>
        <p:nvSpPr>
          <p:cNvPr id="1236" name="Google Shape;1236;p33"/>
          <p:cNvSpPr txBox="1"/>
          <p:nvPr/>
        </p:nvSpPr>
        <p:spPr>
          <a:xfrm>
            <a:off x="1780054" y="2019000"/>
            <a:ext cx="752100" cy="253800"/>
          </a:xfrm>
          <a:prstGeom prst="rect">
            <a:avLst/>
          </a:prstGeom>
          <a:noFill/>
          <a:ln>
            <a:noFill/>
          </a:ln>
        </p:spPr>
        <p:txBody>
          <a:bodyPr anchorCtr="0" anchor="t" bIns="34275" lIns="68575" spcFirstLastPara="1" rIns="68575" wrap="square" tIns="34275">
            <a:spAutoFit/>
          </a:bodyPr>
          <a:lstStyle/>
          <a:p>
            <a:pPr indent="0" lvl="0" marL="0" marR="0" rtl="0" algn="r">
              <a:lnSpc>
                <a:spcPct val="150000"/>
              </a:lnSpc>
              <a:spcBef>
                <a:spcPts val="0"/>
              </a:spcBef>
              <a:spcAft>
                <a:spcPts val="0"/>
              </a:spcAft>
              <a:buNone/>
            </a:pPr>
            <a:r>
              <a:rPr b="1" lang="en" sz="1200">
                <a:solidFill>
                  <a:schemeClr val="dk1"/>
                </a:solidFill>
                <a:latin typeface="Shanti"/>
                <a:ea typeface="Shanti"/>
                <a:cs typeface="Shanti"/>
                <a:sym typeface="Shanti"/>
              </a:rPr>
              <a:t>100 %</a:t>
            </a:r>
            <a:endParaRPr b="1" sz="1200">
              <a:solidFill>
                <a:schemeClr val="dk1"/>
              </a:solidFill>
              <a:latin typeface="Shanti"/>
              <a:ea typeface="Shanti"/>
              <a:cs typeface="Shanti"/>
              <a:sym typeface="Shanti"/>
            </a:endParaRPr>
          </a:p>
        </p:txBody>
      </p:sp>
      <p:sp>
        <p:nvSpPr>
          <p:cNvPr id="1237" name="Google Shape;1237;p33"/>
          <p:cNvSpPr/>
          <p:nvPr/>
        </p:nvSpPr>
        <p:spPr>
          <a:xfrm>
            <a:off x="476069" y="582485"/>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8" name="Google Shape;1238;p33"/>
          <p:cNvGrpSpPr/>
          <p:nvPr/>
        </p:nvGrpSpPr>
        <p:grpSpPr>
          <a:xfrm>
            <a:off x="10660391" y="582468"/>
            <a:ext cx="995114" cy="1436532"/>
            <a:chOff x="6219215" y="3050460"/>
            <a:chExt cx="153707" cy="221889"/>
          </a:xfrm>
        </p:grpSpPr>
        <p:sp>
          <p:nvSpPr>
            <p:cNvPr id="1239" name="Google Shape;1239;p33"/>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40" name="Google Shape;1240;p33"/>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41" name="Google Shape;1241;p33"/>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 name="Shape 1245"/>
        <p:cNvGrpSpPr/>
        <p:nvPr/>
      </p:nvGrpSpPr>
      <p:grpSpPr>
        <a:xfrm>
          <a:off x="0" y="0"/>
          <a:ext cx="0" cy="0"/>
          <a:chOff x="0" y="0"/>
          <a:chExt cx="0" cy="0"/>
        </a:xfrm>
      </p:grpSpPr>
      <p:sp>
        <p:nvSpPr>
          <p:cNvPr id="1246" name="Google Shape;1246;p34"/>
          <p:cNvSpPr txBox="1"/>
          <p:nvPr>
            <p:ph type="title"/>
          </p:nvPr>
        </p:nvSpPr>
        <p:spPr>
          <a:xfrm>
            <a:off x="1074436" y="147923"/>
            <a:ext cx="9801000" cy="62964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SzPts val="990"/>
              <a:buNone/>
            </a:pPr>
            <a:r>
              <a:rPr lang="en"/>
              <a:t>Very interesting facts!</a:t>
            </a:r>
            <a:endParaRPr/>
          </a:p>
        </p:txBody>
      </p:sp>
      <p:sp>
        <p:nvSpPr>
          <p:cNvPr id="1247" name="Google Shape;1247;p34"/>
          <p:cNvSpPr txBox="1"/>
          <p:nvPr>
            <p:ph idx="4294967295" type="subTitle"/>
          </p:nvPr>
        </p:nvSpPr>
        <p:spPr>
          <a:xfrm>
            <a:off x="202350" y="6408400"/>
            <a:ext cx="11787300" cy="381300"/>
          </a:xfrm>
          <a:prstGeom prst="rect">
            <a:avLst/>
          </a:prstGeom>
        </p:spPr>
        <p:txBody>
          <a:bodyPr anchorCtr="0" anchor="ctr" bIns="121900" lIns="121900" spcFirstLastPara="1" rIns="121900" wrap="square" tIns="121900">
            <a:normAutofit fontScale="77500" lnSpcReduction="20000"/>
          </a:bodyPr>
          <a:lstStyle/>
          <a:p>
            <a:pPr indent="0" lvl="0" marL="0" rtl="0" algn="ctr">
              <a:spcBef>
                <a:spcPts val="0"/>
              </a:spcBef>
              <a:spcAft>
                <a:spcPts val="1600"/>
              </a:spcAft>
              <a:buNone/>
            </a:pPr>
            <a:r>
              <a:rPr lang="en" sz="1200"/>
              <a:t>This is where you section ends. Duplicate this set of slides as many times you need to go over all your sections.</a:t>
            </a:r>
            <a:endParaRPr sz="1200"/>
          </a:p>
        </p:txBody>
      </p:sp>
      <p:grpSp>
        <p:nvGrpSpPr>
          <p:cNvPr id="1248" name="Google Shape;1248;p34"/>
          <p:cNvGrpSpPr/>
          <p:nvPr/>
        </p:nvGrpSpPr>
        <p:grpSpPr>
          <a:xfrm>
            <a:off x="10551888" y="4446542"/>
            <a:ext cx="1515474" cy="2187759"/>
            <a:chOff x="6219215" y="3050460"/>
            <a:chExt cx="153707" cy="221889"/>
          </a:xfrm>
        </p:grpSpPr>
        <p:sp>
          <p:nvSpPr>
            <p:cNvPr id="1249" name="Google Shape;1249;p34"/>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50" name="Google Shape;1250;p34"/>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51" name="Google Shape;1251;p34"/>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pic>
        <p:nvPicPr>
          <p:cNvPr id="1256" name="Google Shape;1256;p35"/>
          <p:cNvPicPr preferRelativeResize="0"/>
          <p:nvPr/>
        </p:nvPicPr>
        <p:blipFill rotWithShape="1">
          <a:blip r:embed="rId3">
            <a:alphaModFix/>
          </a:blip>
          <a:srcRect b="2185" l="0" r="0" t="13418"/>
          <a:stretch/>
        </p:blipFill>
        <p:spPr>
          <a:xfrm>
            <a:off x="0" y="0"/>
            <a:ext cx="12192000" cy="6857999"/>
          </a:xfrm>
          <a:prstGeom prst="rect">
            <a:avLst/>
          </a:prstGeom>
          <a:noFill/>
          <a:ln>
            <a:noFill/>
          </a:ln>
        </p:spPr>
      </p:pic>
      <p:sp>
        <p:nvSpPr>
          <p:cNvPr id="1257" name="Google Shape;1257;p35"/>
          <p:cNvSpPr txBox="1"/>
          <p:nvPr>
            <p:ph idx="1" type="body"/>
          </p:nvPr>
        </p:nvSpPr>
        <p:spPr>
          <a:xfrm>
            <a:off x="195425" y="5902600"/>
            <a:ext cx="100530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Dogs can smell feelings.</a:t>
            </a:r>
            <a:endParaRPr/>
          </a:p>
        </p:txBody>
      </p:sp>
      <p:grpSp>
        <p:nvGrpSpPr>
          <p:cNvPr id="1258" name="Google Shape;1258;p35"/>
          <p:cNvGrpSpPr/>
          <p:nvPr/>
        </p:nvGrpSpPr>
        <p:grpSpPr>
          <a:xfrm flipH="1" rot="10800000">
            <a:off x="131181" y="109486"/>
            <a:ext cx="3763929" cy="871748"/>
            <a:chOff x="259218" y="5759273"/>
            <a:chExt cx="3763929" cy="871748"/>
          </a:xfrm>
        </p:grpSpPr>
        <p:grpSp>
          <p:nvGrpSpPr>
            <p:cNvPr id="1259" name="Google Shape;1259;p35"/>
            <p:cNvGrpSpPr/>
            <p:nvPr/>
          </p:nvGrpSpPr>
          <p:grpSpPr>
            <a:xfrm>
              <a:off x="259218" y="5759273"/>
              <a:ext cx="3763412" cy="682366"/>
              <a:chOff x="6638580" y="2496335"/>
              <a:chExt cx="337033" cy="61110"/>
            </a:xfrm>
          </p:grpSpPr>
          <p:sp>
            <p:nvSpPr>
              <p:cNvPr id="1260" name="Google Shape;1260;p35"/>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261" name="Google Shape;1261;p35"/>
              <p:cNvGrpSpPr/>
              <p:nvPr/>
            </p:nvGrpSpPr>
            <p:grpSpPr>
              <a:xfrm>
                <a:off x="6690417" y="2496555"/>
                <a:ext cx="285196" cy="60285"/>
                <a:chOff x="6690417" y="2496555"/>
                <a:chExt cx="285196" cy="60285"/>
              </a:xfrm>
            </p:grpSpPr>
            <p:sp>
              <p:nvSpPr>
                <p:cNvPr id="1262" name="Google Shape;1262;p35"/>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63" name="Google Shape;1263;p35"/>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64" name="Google Shape;1264;p35"/>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65" name="Google Shape;1265;p35"/>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266" name="Google Shape;1266;p35"/>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267" name="Google Shape;1267;p35"/>
          <p:cNvSpPr/>
          <p:nvPr/>
        </p:nvSpPr>
        <p:spPr>
          <a:xfrm rot="2886553">
            <a:off x="9712348" y="4050364"/>
            <a:ext cx="1537038" cy="1537038"/>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68" name="Google Shape;1268;p35"/>
          <p:cNvSpPr/>
          <p:nvPr/>
        </p:nvSpPr>
        <p:spPr>
          <a:xfrm rot="2372297">
            <a:off x="2336990" y="2351345"/>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69" name="Google Shape;1269;p35"/>
          <p:cNvSpPr/>
          <p:nvPr/>
        </p:nvSpPr>
        <p:spPr>
          <a:xfrm>
            <a:off x="407625" y="2901875"/>
            <a:ext cx="1316700" cy="1316700"/>
          </a:xfrm>
          <a:prstGeom prst="ellipse">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70" name="Google Shape;1270;p35"/>
          <p:cNvSpPr/>
          <p:nvPr/>
        </p:nvSpPr>
        <p:spPr>
          <a:xfrm rot="-1194919">
            <a:off x="632658" y="4914279"/>
            <a:ext cx="866627" cy="866627"/>
          </a:xfrm>
          <a:prstGeom prst="frame">
            <a:avLst>
              <a:gd fmla="val 14570" name="adj1"/>
            </a:avLst>
          </a:prstGeom>
          <a:solidFill>
            <a:srgbClr val="FFFFFF">
              <a:alpha val="348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271" name="Google Shape;1271;p35"/>
          <p:cNvGrpSpPr/>
          <p:nvPr/>
        </p:nvGrpSpPr>
        <p:grpSpPr>
          <a:xfrm>
            <a:off x="10723912" y="4559314"/>
            <a:ext cx="991595" cy="1431473"/>
            <a:chOff x="6219215" y="3050460"/>
            <a:chExt cx="153707" cy="221889"/>
          </a:xfrm>
        </p:grpSpPr>
        <p:sp>
          <p:nvSpPr>
            <p:cNvPr id="1272" name="Google Shape;1272;p35"/>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73" name="Google Shape;1273;p35"/>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74" name="Google Shape;1274;p35"/>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275" name="Google Shape;1275;p35"/>
          <p:cNvGrpSpPr/>
          <p:nvPr/>
        </p:nvGrpSpPr>
        <p:grpSpPr>
          <a:xfrm>
            <a:off x="2180543" y="5032373"/>
            <a:ext cx="3763929" cy="871748"/>
            <a:chOff x="259218" y="5759273"/>
            <a:chExt cx="3763929" cy="871748"/>
          </a:xfrm>
        </p:grpSpPr>
        <p:grpSp>
          <p:nvGrpSpPr>
            <p:cNvPr id="1276" name="Google Shape;1276;p35"/>
            <p:cNvGrpSpPr/>
            <p:nvPr/>
          </p:nvGrpSpPr>
          <p:grpSpPr>
            <a:xfrm>
              <a:off x="259218" y="5759273"/>
              <a:ext cx="3763412" cy="682366"/>
              <a:chOff x="6638580" y="2496335"/>
              <a:chExt cx="337033" cy="61110"/>
            </a:xfrm>
          </p:grpSpPr>
          <p:sp>
            <p:nvSpPr>
              <p:cNvPr id="1277" name="Google Shape;1277;p35"/>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278" name="Google Shape;1278;p35"/>
              <p:cNvGrpSpPr/>
              <p:nvPr/>
            </p:nvGrpSpPr>
            <p:grpSpPr>
              <a:xfrm>
                <a:off x="6690417" y="2496555"/>
                <a:ext cx="285196" cy="60285"/>
                <a:chOff x="6690417" y="2496555"/>
                <a:chExt cx="285196" cy="60285"/>
              </a:xfrm>
            </p:grpSpPr>
            <p:sp>
              <p:nvSpPr>
                <p:cNvPr id="1279" name="Google Shape;1279;p35"/>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80" name="Google Shape;1280;p35"/>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81" name="Google Shape;1281;p35"/>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82" name="Google Shape;1282;p35"/>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283" name="Google Shape;1283;p35"/>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36"/>
          <p:cNvSpPr/>
          <p:nvPr/>
        </p:nvSpPr>
        <p:spPr>
          <a:xfrm>
            <a:off x="705900" y="417000"/>
            <a:ext cx="10782600" cy="11277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289" name="Google Shape;1289;p36"/>
          <p:cNvSpPr/>
          <p:nvPr/>
        </p:nvSpPr>
        <p:spPr>
          <a:xfrm>
            <a:off x="4462800" y="5177113"/>
            <a:ext cx="3266400" cy="12639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290" name="Google Shape;1290;p36"/>
          <p:cNvSpPr/>
          <p:nvPr/>
        </p:nvSpPr>
        <p:spPr>
          <a:xfrm>
            <a:off x="8253000" y="5177113"/>
            <a:ext cx="3266400" cy="12639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291" name="Google Shape;1291;p36"/>
          <p:cNvSpPr/>
          <p:nvPr/>
        </p:nvSpPr>
        <p:spPr>
          <a:xfrm>
            <a:off x="672600" y="5177113"/>
            <a:ext cx="3266400" cy="1263900"/>
          </a:xfrm>
          <a:prstGeom prst="rect">
            <a:avLst/>
          </a:prstGeom>
          <a:solidFill>
            <a:schemeClr val="accent6"/>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hanti"/>
              <a:ea typeface="Shanti"/>
              <a:cs typeface="Shanti"/>
              <a:sym typeface="Shanti"/>
            </a:endParaRPr>
          </a:p>
        </p:txBody>
      </p:sp>
      <p:sp>
        <p:nvSpPr>
          <p:cNvPr id="1292" name="Google Shape;1292;p36"/>
          <p:cNvSpPr/>
          <p:nvPr/>
        </p:nvSpPr>
        <p:spPr>
          <a:xfrm>
            <a:off x="8258850" y="1814288"/>
            <a:ext cx="3233100" cy="32331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93" name="Google Shape;1293;p36"/>
          <p:cNvSpPr/>
          <p:nvPr/>
        </p:nvSpPr>
        <p:spPr>
          <a:xfrm>
            <a:off x="4482375" y="1814288"/>
            <a:ext cx="3233100" cy="32331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sp>
        <p:nvSpPr>
          <p:cNvPr id="1294" name="Google Shape;1294;p36"/>
          <p:cNvSpPr/>
          <p:nvPr/>
        </p:nvSpPr>
        <p:spPr>
          <a:xfrm>
            <a:off x="705900" y="1814288"/>
            <a:ext cx="3233100" cy="32331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pic>
        <p:nvPicPr>
          <p:cNvPr id="1295" name="Google Shape;1295;p36"/>
          <p:cNvPicPr preferRelativeResize="0"/>
          <p:nvPr/>
        </p:nvPicPr>
        <p:blipFill rotWithShape="1">
          <a:blip r:embed="rId3">
            <a:alphaModFix/>
          </a:blip>
          <a:srcRect b="61743" l="33004" r="25212" t="8689"/>
          <a:stretch/>
        </p:blipFill>
        <p:spPr>
          <a:xfrm>
            <a:off x="692548" y="1814291"/>
            <a:ext cx="3233100" cy="3233100"/>
          </a:xfrm>
          <a:prstGeom prst="rect">
            <a:avLst/>
          </a:prstGeom>
          <a:noFill/>
          <a:ln>
            <a:noFill/>
          </a:ln>
        </p:spPr>
      </p:pic>
      <p:pic>
        <p:nvPicPr>
          <p:cNvPr id="1296" name="Google Shape;1296;p36"/>
          <p:cNvPicPr preferRelativeResize="0"/>
          <p:nvPr/>
        </p:nvPicPr>
        <p:blipFill rotWithShape="1">
          <a:blip r:embed="rId4">
            <a:alphaModFix/>
          </a:blip>
          <a:srcRect b="14540" l="32897" r="25727" t="19488"/>
          <a:stretch/>
        </p:blipFill>
        <p:spPr>
          <a:xfrm>
            <a:off x="4475700" y="1814275"/>
            <a:ext cx="3233100" cy="3233100"/>
          </a:xfrm>
          <a:prstGeom prst="rect">
            <a:avLst/>
          </a:prstGeom>
          <a:noFill/>
          <a:ln>
            <a:noFill/>
          </a:ln>
        </p:spPr>
      </p:pic>
      <p:pic>
        <p:nvPicPr>
          <p:cNvPr id="1297" name="Google Shape;1297;p36"/>
          <p:cNvPicPr preferRelativeResize="0"/>
          <p:nvPr/>
        </p:nvPicPr>
        <p:blipFill rotWithShape="1">
          <a:blip r:embed="rId5">
            <a:alphaModFix/>
          </a:blip>
          <a:srcRect b="50920" l="24173" r="0" t="0"/>
          <a:stretch/>
        </p:blipFill>
        <p:spPr>
          <a:xfrm>
            <a:off x="8258850" y="1814275"/>
            <a:ext cx="3233100" cy="3233100"/>
          </a:xfrm>
          <a:prstGeom prst="rect">
            <a:avLst/>
          </a:prstGeom>
          <a:noFill/>
          <a:ln>
            <a:noFill/>
          </a:ln>
        </p:spPr>
      </p:pic>
      <p:sp>
        <p:nvSpPr>
          <p:cNvPr id="1298" name="Google Shape;1298;p36"/>
          <p:cNvSpPr txBox="1"/>
          <p:nvPr>
            <p:ph type="title"/>
          </p:nvPr>
        </p:nvSpPr>
        <p:spPr>
          <a:xfrm>
            <a:off x="709341" y="550450"/>
            <a:ext cx="10782600" cy="7635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lang="en"/>
              <a:t>This is our team.</a:t>
            </a:r>
            <a:endParaRPr/>
          </a:p>
        </p:txBody>
      </p:sp>
      <p:sp>
        <p:nvSpPr>
          <p:cNvPr id="1299" name="Google Shape;1299;p36"/>
          <p:cNvSpPr txBox="1"/>
          <p:nvPr>
            <p:ph idx="1" type="body"/>
          </p:nvPr>
        </p:nvSpPr>
        <p:spPr>
          <a:xfrm>
            <a:off x="705900" y="5677088"/>
            <a:ext cx="3147300" cy="6711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sp>
        <p:nvSpPr>
          <p:cNvPr id="1300" name="Google Shape;1300;p36"/>
          <p:cNvSpPr txBox="1"/>
          <p:nvPr>
            <p:ph idx="2" type="subTitle"/>
          </p:nvPr>
        </p:nvSpPr>
        <p:spPr>
          <a:xfrm>
            <a:off x="705900" y="5164486"/>
            <a:ext cx="3147300" cy="588900"/>
          </a:xfrm>
          <a:prstGeom prst="rect">
            <a:avLst/>
          </a:prstGeom>
        </p:spPr>
        <p:txBody>
          <a:bodyPr anchorCtr="0" anchor="t" bIns="121900" lIns="121900" spcFirstLastPara="1" rIns="121900" wrap="square" tIns="121900">
            <a:normAutofit fontScale="85000" lnSpcReduction="20000"/>
          </a:bodyPr>
          <a:lstStyle/>
          <a:p>
            <a:pPr indent="0" lvl="0" marL="0" rtl="0" algn="ctr">
              <a:spcBef>
                <a:spcPts val="0"/>
              </a:spcBef>
              <a:spcAft>
                <a:spcPts val="0"/>
              </a:spcAft>
              <a:buNone/>
            </a:pPr>
            <a:r>
              <a:rPr lang="en"/>
              <a:t>Erika V.</a:t>
            </a:r>
            <a:endParaRPr/>
          </a:p>
        </p:txBody>
      </p:sp>
      <p:sp>
        <p:nvSpPr>
          <p:cNvPr id="1301" name="Google Shape;1301;p36"/>
          <p:cNvSpPr txBox="1"/>
          <p:nvPr>
            <p:ph idx="3" type="body"/>
          </p:nvPr>
        </p:nvSpPr>
        <p:spPr>
          <a:xfrm>
            <a:off x="4522350" y="5677091"/>
            <a:ext cx="3147300" cy="6711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 </a:t>
            </a:r>
            <a:endParaRPr/>
          </a:p>
        </p:txBody>
      </p:sp>
      <p:sp>
        <p:nvSpPr>
          <p:cNvPr id="1302" name="Google Shape;1302;p36"/>
          <p:cNvSpPr txBox="1"/>
          <p:nvPr>
            <p:ph idx="4" type="subTitle"/>
          </p:nvPr>
        </p:nvSpPr>
        <p:spPr>
          <a:xfrm>
            <a:off x="4522350" y="5164491"/>
            <a:ext cx="3147300" cy="588900"/>
          </a:xfrm>
          <a:prstGeom prst="rect">
            <a:avLst/>
          </a:prstGeom>
        </p:spPr>
        <p:txBody>
          <a:bodyPr anchorCtr="0" anchor="t" bIns="121900" lIns="121900" spcFirstLastPara="1" rIns="121900" wrap="square" tIns="121900">
            <a:normAutofit fontScale="85000" lnSpcReduction="20000"/>
          </a:bodyPr>
          <a:lstStyle/>
          <a:p>
            <a:pPr indent="0" lvl="0" marL="0" rtl="0" algn="ctr">
              <a:spcBef>
                <a:spcPts val="0"/>
              </a:spcBef>
              <a:spcAft>
                <a:spcPts val="0"/>
              </a:spcAft>
              <a:buNone/>
            </a:pPr>
            <a:r>
              <a:rPr lang="en"/>
              <a:t>John S.</a:t>
            </a:r>
            <a:endParaRPr/>
          </a:p>
        </p:txBody>
      </p:sp>
      <p:sp>
        <p:nvSpPr>
          <p:cNvPr id="1303" name="Google Shape;1303;p36"/>
          <p:cNvSpPr txBox="1"/>
          <p:nvPr>
            <p:ph idx="5" type="body"/>
          </p:nvPr>
        </p:nvSpPr>
        <p:spPr>
          <a:xfrm>
            <a:off x="8338800" y="5677088"/>
            <a:ext cx="3147300" cy="6711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 </a:t>
            </a:r>
            <a:endParaRPr/>
          </a:p>
        </p:txBody>
      </p:sp>
      <p:sp>
        <p:nvSpPr>
          <p:cNvPr id="1304" name="Google Shape;1304;p36"/>
          <p:cNvSpPr txBox="1"/>
          <p:nvPr>
            <p:ph idx="6" type="subTitle"/>
          </p:nvPr>
        </p:nvSpPr>
        <p:spPr>
          <a:xfrm>
            <a:off x="8338800" y="5164486"/>
            <a:ext cx="3147300" cy="588900"/>
          </a:xfrm>
          <a:prstGeom prst="rect">
            <a:avLst/>
          </a:prstGeom>
        </p:spPr>
        <p:txBody>
          <a:bodyPr anchorCtr="0" anchor="t" bIns="121900" lIns="121900" spcFirstLastPara="1" rIns="121900" wrap="square" tIns="121900">
            <a:normAutofit fontScale="85000" lnSpcReduction="20000"/>
          </a:bodyPr>
          <a:lstStyle/>
          <a:p>
            <a:pPr indent="0" lvl="0" marL="0" rtl="0" algn="ctr">
              <a:spcBef>
                <a:spcPts val="0"/>
              </a:spcBef>
              <a:spcAft>
                <a:spcPts val="0"/>
              </a:spcAft>
              <a:buNone/>
            </a:pPr>
            <a:r>
              <a:rPr lang="en"/>
              <a:t>Marie M.</a:t>
            </a:r>
            <a:endParaRPr/>
          </a:p>
        </p:txBody>
      </p:sp>
      <p:sp>
        <p:nvSpPr>
          <p:cNvPr id="1305" name="Google Shape;1305;p36"/>
          <p:cNvSpPr/>
          <p:nvPr/>
        </p:nvSpPr>
        <p:spPr>
          <a:xfrm>
            <a:off x="10331945" y="1060702"/>
            <a:ext cx="744051" cy="880364"/>
          </a:xfrm>
          <a:custGeom>
            <a:rect b="b" l="l" r="r" t="t"/>
            <a:pathLst>
              <a:path extrusionOk="0" h="87795" w="74201">
                <a:moveTo>
                  <a:pt x="0" y="0"/>
                </a:moveTo>
                <a:lnTo>
                  <a:pt x="13763" y="87796"/>
                </a:lnTo>
                <a:lnTo>
                  <a:pt x="30887" y="50468"/>
                </a:lnTo>
                <a:lnTo>
                  <a:pt x="74202" y="49355"/>
                </a:lnTo>
                <a:lnTo>
                  <a:pt x="0"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p37"/>
          <p:cNvSpPr txBox="1"/>
          <p:nvPr>
            <p:ph type="title"/>
          </p:nvPr>
        </p:nvSpPr>
        <p:spPr>
          <a:xfrm>
            <a:off x="507750" y="842263"/>
            <a:ext cx="11176500" cy="7635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lang="en"/>
              <a:t>This is a timeline.</a:t>
            </a:r>
            <a:endParaRPr/>
          </a:p>
        </p:txBody>
      </p:sp>
      <p:sp>
        <p:nvSpPr>
          <p:cNvPr id="1311" name="Google Shape;1311;p37"/>
          <p:cNvSpPr txBox="1"/>
          <p:nvPr>
            <p:ph idx="1" type="body"/>
          </p:nvPr>
        </p:nvSpPr>
        <p:spPr>
          <a:xfrm>
            <a:off x="957775" y="4582108"/>
            <a:ext cx="2092200" cy="8850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sp>
        <p:nvSpPr>
          <p:cNvPr id="1312" name="Google Shape;1312;p37"/>
          <p:cNvSpPr txBox="1"/>
          <p:nvPr>
            <p:ph idx="3" type="body"/>
          </p:nvPr>
        </p:nvSpPr>
        <p:spPr>
          <a:xfrm>
            <a:off x="3055312" y="4582107"/>
            <a:ext cx="2092200" cy="8850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sp>
        <p:nvSpPr>
          <p:cNvPr id="1313" name="Google Shape;1313;p37"/>
          <p:cNvSpPr txBox="1"/>
          <p:nvPr>
            <p:ph idx="5" type="body"/>
          </p:nvPr>
        </p:nvSpPr>
        <p:spPr>
          <a:xfrm>
            <a:off x="5152848" y="4582122"/>
            <a:ext cx="2092200" cy="8850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sp>
        <p:nvSpPr>
          <p:cNvPr id="1314" name="Google Shape;1314;p37"/>
          <p:cNvSpPr txBox="1"/>
          <p:nvPr>
            <p:ph idx="7" type="body"/>
          </p:nvPr>
        </p:nvSpPr>
        <p:spPr>
          <a:xfrm>
            <a:off x="7250384" y="4582131"/>
            <a:ext cx="2092200" cy="8850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sp>
        <p:nvSpPr>
          <p:cNvPr id="1315" name="Google Shape;1315;p37"/>
          <p:cNvSpPr txBox="1"/>
          <p:nvPr>
            <p:ph idx="9" type="body"/>
          </p:nvPr>
        </p:nvSpPr>
        <p:spPr>
          <a:xfrm>
            <a:off x="9347920" y="4582096"/>
            <a:ext cx="2092200" cy="885000"/>
          </a:xfrm>
          <a:prstGeom prst="rect">
            <a:avLst/>
          </a:prstGeom>
        </p:spPr>
        <p:txBody>
          <a:bodyPr anchorCtr="0" anchor="t" bIns="121900" lIns="121900" spcFirstLastPara="1" rIns="121900" wrap="square" tIns="121900">
            <a:normAutofit fontScale="77500" lnSpcReduction="20000"/>
          </a:bodyPr>
          <a:lstStyle/>
          <a:p>
            <a:pPr indent="0" lvl="0" marL="0" rtl="0" algn="ctr">
              <a:spcBef>
                <a:spcPts val="0"/>
              </a:spcBef>
              <a:spcAft>
                <a:spcPts val="1600"/>
              </a:spcAft>
              <a:buNone/>
            </a:pPr>
            <a:r>
              <a:rPr lang="en"/>
              <a:t>Lorem ipsum dolor sit amet, consectetuer adipiscing elit.</a:t>
            </a:r>
            <a:endParaRPr/>
          </a:p>
        </p:txBody>
      </p:sp>
      <p:cxnSp>
        <p:nvCxnSpPr>
          <p:cNvPr id="1316" name="Google Shape;1316;p37"/>
          <p:cNvCxnSpPr/>
          <p:nvPr/>
        </p:nvCxnSpPr>
        <p:spPr>
          <a:xfrm>
            <a:off x="638400" y="3667063"/>
            <a:ext cx="10932300" cy="0"/>
          </a:xfrm>
          <a:prstGeom prst="straightConnector1">
            <a:avLst/>
          </a:prstGeom>
          <a:noFill/>
          <a:ln cap="rnd" cmpd="sng" w="28575">
            <a:solidFill>
              <a:schemeClr val="accent5"/>
            </a:solidFill>
            <a:prstDash val="solid"/>
            <a:round/>
            <a:headEnd len="med" w="med" type="none"/>
            <a:tailEnd len="med" w="med" type="none"/>
          </a:ln>
        </p:spPr>
      </p:cxnSp>
      <p:sp>
        <p:nvSpPr>
          <p:cNvPr id="1317" name="Google Shape;1317;p37"/>
          <p:cNvSpPr txBox="1"/>
          <p:nvPr>
            <p:ph idx="2" type="subTitle"/>
          </p:nvPr>
        </p:nvSpPr>
        <p:spPr>
          <a:xfrm>
            <a:off x="957775" y="2425525"/>
            <a:ext cx="198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018"/>
              <a:buNone/>
            </a:pPr>
            <a:r>
              <a:rPr lang="en"/>
              <a:t>2000</a:t>
            </a:r>
            <a:endParaRPr/>
          </a:p>
        </p:txBody>
      </p:sp>
      <p:sp>
        <p:nvSpPr>
          <p:cNvPr id="1318" name="Google Shape;1318;p37"/>
          <p:cNvSpPr txBox="1"/>
          <p:nvPr>
            <p:ph idx="4" type="subTitle"/>
          </p:nvPr>
        </p:nvSpPr>
        <p:spPr>
          <a:xfrm>
            <a:off x="3061100" y="2425525"/>
            <a:ext cx="198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018"/>
              <a:buNone/>
            </a:pPr>
            <a:r>
              <a:rPr lang="en"/>
              <a:t>2005</a:t>
            </a:r>
            <a:endParaRPr/>
          </a:p>
        </p:txBody>
      </p:sp>
      <p:sp>
        <p:nvSpPr>
          <p:cNvPr id="1319" name="Google Shape;1319;p37"/>
          <p:cNvSpPr txBox="1"/>
          <p:nvPr>
            <p:ph idx="6" type="subTitle"/>
          </p:nvPr>
        </p:nvSpPr>
        <p:spPr>
          <a:xfrm>
            <a:off x="5164426" y="2425525"/>
            <a:ext cx="198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018"/>
              <a:buNone/>
            </a:pPr>
            <a:r>
              <a:rPr lang="en"/>
              <a:t>2015</a:t>
            </a:r>
            <a:endParaRPr/>
          </a:p>
        </p:txBody>
      </p:sp>
      <p:sp>
        <p:nvSpPr>
          <p:cNvPr id="1320" name="Google Shape;1320;p37"/>
          <p:cNvSpPr txBox="1"/>
          <p:nvPr>
            <p:ph idx="8" type="subTitle"/>
          </p:nvPr>
        </p:nvSpPr>
        <p:spPr>
          <a:xfrm>
            <a:off x="7267751" y="2425525"/>
            <a:ext cx="198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018"/>
              <a:buNone/>
            </a:pPr>
            <a:r>
              <a:rPr lang="en"/>
              <a:t>2019</a:t>
            </a:r>
            <a:endParaRPr/>
          </a:p>
        </p:txBody>
      </p:sp>
      <p:sp>
        <p:nvSpPr>
          <p:cNvPr id="1321" name="Google Shape;1321;p37"/>
          <p:cNvSpPr txBox="1"/>
          <p:nvPr>
            <p:ph idx="13" type="subTitle"/>
          </p:nvPr>
        </p:nvSpPr>
        <p:spPr>
          <a:xfrm>
            <a:off x="9371076" y="2425525"/>
            <a:ext cx="1982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SzPts val="1018"/>
              <a:buNone/>
            </a:pPr>
            <a:r>
              <a:rPr lang="en"/>
              <a:t>2024</a:t>
            </a:r>
            <a:endParaRPr/>
          </a:p>
        </p:txBody>
      </p:sp>
      <p:sp>
        <p:nvSpPr>
          <p:cNvPr id="1322" name="Google Shape;1322;p37"/>
          <p:cNvSpPr txBox="1"/>
          <p:nvPr>
            <p:ph idx="14" type="subTitle"/>
          </p:nvPr>
        </p:nvSpPr>
        <p:spPr>
          <a:xfrm>
            <a:off x="957775" y="4127625"/>
            <a:ext cx="2092200" cy="53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Subtitle One</a:t>
            </a:r>
            <a:endParaRPr/>
          </a:p>
        </p:txBody>
      </p:sp>
      <p:sp>
        <p:nvSpPr>
          <p:cNvPr id="1323" name="Google Shape;1323;p37"/>
          <p:cNvSpPr txBox="1"/>
          <p:nvPr>
            <p:ph idx="15" type="subTitle"/>
          </p:nvPr>
        </p:nvSpPr>
        <p:spPr>
          <a:xfrm>
            <a:off x="3055311" y="4127613"/>
            <a:ext cx="2092200" cy="53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SzPts val="688"/>
              <a:buNone/>
            </a:pPr>
            <a:r>
              <a:rPr lang="en"/>
              <a:t>Subtitle Two</a:t>
            </a:r>
            <a:endParaRPr/>
          </a:p>
        </p:txBody>
      </p:sp>
      <p:sp>
        <p:nvSpPr>
          <p:cNvPr id="1324" name="Google Shape;1324;p37"/>
          <p:cNvSpPr txBox="1"/>
          <p:nvPr>
            <p:ph idx="16" type="subTitle"/>
          </p:nvPr>
        </p:nvSpPr>
        <p:spPr>
          <a:xfrm>
            <a:off x="5152847" y="4127625"/>
            <a:ext cx="2092200" cy="53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SzPts val="605"/>
              <a:buNone/>
            </a:pPr>
            <a:r>
              <a:rPr lang="en"/>
              <a:t>Subtitle Three</a:t>
            </a:r>
            <a:endParaRPr/>
          </a:p>
        </p:txBody>
      </p:sp>
      <p:sp>
        <p:nvSpPr>
          <p:cNvPr id="1325" name="Google Shape;1325;p37"/>
          <p:cNvSpPr txBox="1"/>
          <p:nvPr>
            <p:ph idx="17" type="subTitle"/>
          </p:nvPr>
        </p:nvSpPr>
        <p:spPr>
          <a:xfrm>
            <a:off x="7250383" y="4127613"/>
            <a:ext cx="2092200" cy="53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SzPts val="688"/>
              <a:buNone/>
            </a:pPr>
            <a:r>
              <a:rPr lang="en"/>
              <a:t>Subtitle Four</a:t>
            </a:r>
            <a:endParaRPr/>
          </a:p>
        </p:txBody>
      </p:sp>
      <p:sp>
        <p:nvSpPr>
          <p:cNvPr id="1326" name="Google Shape;1326;p37"/>
          <p:cNvSpPr txBox="1"/>
          <p:nvPr>
            <p:ph idx="18" type="subTitle"/>
          </p:nvPr>
        </p:nvSpPr>
        <p:spPr>
          <a:xfrm>
            <a:off x="9347919" y="4127600"/>
            <a:ext cx="2092200" cy="53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SzPts val="688"/>
              <a:buNone/>
            </a:pPr>
            <a:r>
              <a:rPr lang="en"/>
              <a:t>Subtitle Five</a:t>
            </a:r>
            <a:endParaRPr/>
          </a:p>
        </p:txBody>
      </p:sp>
      <p:cxnSp>
        <p:nvCxnSpPr>
          <p:cNvPr id="1327" name="Google Shape;1327;p37"/>
          <p:cNvCxnSpPr/>
          <p:nvPr/>
        </p:nvCxnSpPr>
        <p:spPr>
          <a:xfrm rot="10800000">
            <a:off x="1907829" y="3350575"/>
            <a:ext cx="0" cy="663900"/>
          </a:xfrm>
          <a:prstGeom prst="straightConnector1">
            <a:avLst/>
          </a:prstGeom>
          <a:noFill/>
          <a:ln cap="rnd" cmpd="sng" w="28575">
            <a:solidFill>
              <a:schemeClr val="accent5"/>
            </a:solidFill>
            <a:prstDash val="solid"/>
            <a:round/>
            <a:headEnd len="med" w="med" type="none"/>
            <a:tailEnd len="med" w="med" type="none"/>
          </a:ln>
        </p:spPr>
      </p:cxnSp>
      <p:cxnSp>
        <p:nvCxnSpPr>
          <p:cNvPr id="1328" name="Google Shape;1328;p37"/>
          <p:cNvCxnSpPr/>
          <p:nvPr/>
        </p:nvCxnSpPr>
        <p:spPr>
          <a:xfrm rot="10800000">
            <a:off x="4021443" y="3350575"/>
            <a:ext cx="0" cy="663900"/>
          </a:xfrm>
          <a:prstGeom prst="straightConnector1">
            <a:avLst/>
          </a:prstGeom>
          <a:noFill/>
          <a:ln cap="rnd" cmpd="sng" w="28575">
            <a:solidFill>
              <a:schemeClr val="accent5"/>
            </a:solidFill>
            <a:prstDash val="solid"/>
            <a:round/>
            <a:headEnd len="med" w="med" type="none"/>
            <a:tailEnd len="med" w="med" type="none"/>
          </a:ln>
        </p:spPr>
      </p:cxnSp>
      <p:cxnSp>
        <p:nvCxnSpPr>
          <p:cNvPr id="1329" name="Google Shape;1329;p37"/>
          <p:cNvCxnSpPr/>
          <p:nvPr/>
        </p:nvCxnSpPr>
        <p:spPr>
          <a:xfrm rot="10800000">
            <a:off x="6135056" y="3350575"/>
            <a:ext cx="0" cy="663900"/>
          </a:xfrm>
          <a:prstGeom prst="straightConnector1">
            <a:avLst/>
          </a:prstGeom>
          <a:noFill/>
          <a:ln cap="rnd" cmpd="sng" w="28575">
            <a:solidFill>
              <a:schemeClr val="accent5"/>
            </a:solidFill>
            <a:prstDash val="solid"/>
            <a:round/>
            <a:headEnd len="med" w="med" type="none"/>
            <a:tailEnd len="med" w="med" type="none"/>
          </a:ln>
        </p:spPr>
      </p:cxnSp>
      <p:cxnSp>
        <p:nvCxnSpPr>
          <p:cNvPr id="1330" name="Google Shape;1330;p37"/>
          <p:cNvCxnSpPr/>
          <p:nvPr/>
        </p:nvCxnSpPr>
        <p:spPr>
          <a:xfrm rot="10800000">
            <a:off x="8248670" y="3350575"/>
            <a:ext cx="0" cy="663900"/>
          </a:xfrm>
          <a:prstGeom prst="straightConnector1">
            <a:avLst/>
          </a:prstGeom>
          <a:noFill/>
          <a:ln cap="rnd" cmpd="sng" w="28575">
            <a:solidFill>
              <a:schemeClr val="accent5"/>
            </a:solidFill>
            <a:prstDash val="solid"/>
            <a:round/>
            <a:headEnd len="med" w="med" type="none"/>
            <a:tailEnd len="med" w="med" type="none"/>
          </a:ln>
        </p:spPr>
      </p:cxnSp>
      <p:cxnSp>
        <p:nvCxnSpPr>
          <p:cNvPr id="1331" name="Google Shape;1331;p37"/>
          <p:cNvCxnSpPr/>
          <p:nvPr/>
        </p:nvCxnSpPr>
        <p:spPr>
          <a:xfrm rot="10800000">
            <a:off x="10362283" y="3350575"/>
            <a:ext cx="0" cy="663900"/>
          </a:xfrm>
          <a:prstGeom prst="straightConnector1">
            <a:avLst/>
          </a:prstGeom>
          <a:noFill/>
          <a:ln cap="rnd" cmpd="sng" w="28575">
            <a:solidFill>
              <a:schemeClr val="accent5"/>
            </a:solidFill>
            <a:prstDash val="solid"/>
            <a:round/>
            <a:headEnd len="med" w="med" type="none"/>
            <a:tailEnd len="med" w="med" type="none"/>
          </a:ln>
        </p:spPr>
      </p:cxnSp>
      <p:grpSp>
        <p:nvGrpSpPr>
          <p:cNvPr id="1332" name="Google Shape;1332;p37"/>
          <p:cNvGrpSpPr/>
          <p:nvPr/>
        </p:nvGrpSpPr>
        <p:grpSpPr>
          <a:xfrm rot="2028956">
            <a:off x="934203" y="721098"/>
            <a:ext cx="1079376" cy="1077015"/>
            <a:chOff x="5820070" y="2071834"/>
            <a:chExt cx="206009" cy="205555"/>
          </a:xfrm>
        </p:grpSpPr>
        <p:sp>
          <p:nvSpPr>
            <p:cNvPr id="1333" name="Google Shape;1333;p37"/>
            <p:cNvSpPr/>
            <p:nvPr/>
          </p:nvSpPr>
          <p:spPr>
            <a:xfrm>
              <a:off x="5820070" y="2071834"/>
              <a:ext cx="206009" cy="205555"/>
            </a:xfrm>
            <a:custGeom>
              <a:rect b="b" l="l" r="r" t="t"/>
              <a:pathLst>
                <a:path extrusionOk="0" h="205555" w="206009">
                  <a:moveTo>
                    <a:pt x="12023" y="0"/>
                  </a:moveTo>
                  <a:cubicBezTo>
                    <a:pt x="5303" y="0"/>
                    <a:pt x="0" y="5295"/>
                    <a:pt x="0" y="12027"/>
                  </a:cubicBezTo>
                  <a:lnTo>
                    <a:pt x="0" y="193302"/>
                  </a:lnTo>
                  <a:cubicBezTo>
                    <a:pt x="0" y="200034"/>
                    <a:pt x="5303" y="205556"/>
                    <a:pt x="12023" y="205556"/>
                  </a:cubicBezTo>
                  <a:lnTo>
                    <a:pt x="193784" y="205556"/>
                  </a:lnTo>
                  <a:cubicBezTo>
                    <a:pt x="200504" y="205556"/>
                    <a:pt x="206009" y="200034"/>
                    <a:pt x="206009" y="193302"/>
                  </a:cubicBezTo>
                  <a:lnTo>
                    <a:pt x="206009" y="25637"/>
                  </a:lnTo>
                  <a:lnTo>
                    <a:pt x="174960" y="0"/>
                  </a:lnTo>
                  <a:lnTo>
                    <a:pt x="12023" y="0"/>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4" name="Google Shape;1334;p37"/>
            <p:cNvSpPr/>
            <p:nvPr/>
          </p:nvSpPr>
          <p:spPr>
            <a:xfrm>
              <a:off x="5859579" y="2071834"/>
              <a:ext cx="120472" cy="60802"/>
            </a:xfrm>
            <a:custGeom>
              <a:rect b="b" l="l" r="r" t="t"/>
              <a:pathLst>
                <a:path extrusionOk="0" h="60802" w="120472">
                  <a:moveTo>
                    <a:pt x="0" y="0"/>
                  </a:moveTo>
                  <a:lnTo>
                    <a:pt x="0" y="44469"/>
                  </a:lnTo>
                  <a:cubicBezTo>
                    <a:pt x="0" y="53411"/>
                    <a:pt x="7165" y="60803"/>
                    <a:pt x="16111" y="60803"/>
                  </a:cubicBezTo>
                  <a:lnTo>
                    <a:pt x="104361" y="60803"/>
                  </a:lnTo>
                  <a:cubicBezTo>
                    <a:pt x="113307" y="60803"/>
                    <a:pt x="120472" y="53411"/>
                    <a:pt x="120472" y="44469"/>
                  </a:cubicBezTo>
                  <a:lnTo>
                    <a:pt x="120472" y="0"/>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5" name="Google Shape;1335;p37"/>
            <p:cNvSpPr/>
            <p:nvPr/>
          </p:nvSpPr>
          <p:spPr>
            <a:xfrm>
              <a:off x="5844277" y="2150270"/>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6" name="Google Shape;1336;p37"/>
            <p:cNvSpPr/>
            <p:nvPr/>
          </p:nvSpPr>
          <p:spPr>
            <a:xfrm>
              <a:off x="5844277" y="2193035"/>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7" name="Google Shape;1337;p37"/>
            <p:cNvSpPr/>
            <p:nvPr/>
          </p:nvSpPr>
          <p:spPr>
            <a:xfrm>
              <a:off x="5844156" y="2235147"/>
              <a:ext cx="152654" cy="42242"/>
            </a:xfrm>
            <a:custGeom>
              <a:rect b="b" l="l" r="r" t="t"/>
              <a:pathLst>
                <a:path extrusionOk="0" h="42242" w="152654">
                  <a:moveTo>
                    <a:pt x="0" y="0"/>
                  </a:moveTo>
                  <a:lnTo>
                    <a:pt x="152655" y="0"/>
                  </a:lnTo>
                  <a:lnTo>
                    <a:pt x="152655" y="42242"/>
                  </a:lnTo>
                  <a:lnTo>
                    <a:pt x="0" y="42242"/>
                  </a:lnTo>
                  <a:lnTo>
                    <a:pt x="0" y="0"/>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8" name="Google Shape;1338;p37"/>
            <p:cNvSpPr/>
            <p:nvPr/>
          </p:nvSpPr>
          <p:spPr>
            <a:xfrm>
              <a:off x="5945359" y="2077861"/>
              <a:ext cx="18216" cy="43209"/>
            </a:xfrm>
            <a:custGeom>
              <a:rect b="b" l="l" r="r" t="t"/>
              <a:pathLst>
                <a:path extrusionOk="0" h="43209" w="18216">
                  <a:moveTo>
                    <a:pt x="0" y="7991"/>
                  </a:moveTo>
                  <a:cubicBezTo>
                    <a:pt x="0" y="3579"/>
                    <a:pt x="3603" y="0"/>
                    <a:pt x="8015" y="0"/>
                  </a:cubicBezTo>
                  <a:lnTo>
                    <a:pt x="10201" y="0"/>
                  </a:lnTo>
                  <a:cubicBezTo>
                    <a:pt x="14614" y="0"/>
                    <a:pt x="18217" y="3579"/>
                    <a:pt x="18217" y="7991"/>
                  </a:cubicBezTo>
                  <a:lnTo>
                    <a:pt x="18217" y="35219"/>
                  </a:lnTo>
                  <a:cubicBezTo>
                    <a:pt x="18217" y="39631"/>
                    <a:pt x="14614" y="43210"/>
                    <a:pt x="10201" y="43210"/>
                  </a:cubicBezTo>
                  <a:lnTo>
                    <a:pt x="8015" y="43210"/>
                  </a:lnTo>
                  <a:cubicBezTo>
                    <a:pt x="3603" y="43210"/>
                    <a:pt x="0" y="39631"/>
                    <a:pt x="0" y="35219"/>
                  </a:cubicBezTo>
                  <a:lnTo>
                    <a:pt x="0" y="7991"/>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39" name="Google Shape;1339;p37"/>
            <p:cNvSpPr/>
            <p:nvPr/>
          </p:nvSpPr>
          <p:spPr>
            <a:xfrm>
              <a:off x="5832902" y="2091803"/>
              <a:ext cx="10929" cy="31631"/>
            </a:xfrm>
            <a:custGeom>
              <a:rect b="b" l="l" r="r" t="t"/>
              <a:pathLst>
                <a:path extrusionOk="0" h="31631" w="10929">
                  <a:moveTo>
                    <a:pt x="0" y="0"/>
                  </a:moveTo>
                  <a:lnTo>
                    <a:pt x="10930" y="0"/>
                  </a:lnTo>
                  <a:lnTo>
                    <a:pt x="10930" y="31632"/>
                  </a:lnTo>
                  <a:lnTo>
                    <a:pt x="0" y="31632"/>
                  </a:lnTo>
                  <a:lnTo>
                    <a:pt x="0" y="0"/>
                  </a:lnTo>
                  <a:close/>
                </a:path>
              </a:pathLst>
            </a:custGeom>
            <a:solidFill>
              <a:schemeClr val="accent5"/>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340" name="Google Shape;1340;p37"/>
          <p:cNvGrpSpPr/>
          <p:nvPr/>
        </p:nvGrpSpPr>
        <p:grpSpPr>
          <a:xfrm>
            <a:off x="8324868" y="5880773"/>
            <a:ext cx="3763929" cy="871748"/>
            <a:chOff x="259218" y="5759273"/>
            <a:chExt cx="3763929" cy="871748"/>
          </a:xfrm>
        </p:grpSpPr>
        <p:grpSp>
          <p:nvGrpSpPr>
            <p:cNvPr id="1341" name="Google Shape;1341;p37"/>
            <p:cNvGrpSpPr/>
            <p:nvPr/>
          </p:nvGrpSpPr>
          <p:grpSpPr>
            <a:xfrm>
              <a:off x="259218" y="5759273"/>
              <a:ext cx="3763412" cy="682366"/>
              <a:chOff x="6638580" y="2496335"/>
              <a:chExt cx="337033" cy="61110"/>
            </a:xfrm>
          </p:grpSpPr>
          <p:sp>
            <p:nvSpPr>
              <p:cNvPr id="1342" name="Google Shape;1342;p37"/>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343" name="Google Shape;1343;p37"/>
              <p:cNvGrpSpPr/>
              <p:nvPr/>
            </p:nvGrpSpPr>
            <p:grpSpPr>
              <a:xfrm>
                <a:off x="6690417" y="2496555"/>
                <a:ext cx="285196" cy="60285"/>
                <a:chOff x="6690417" y="2496555"/>
                <a:chExt cx="285196" cy="60285"/>
              </a:xfrm>
            </p:grpSpPr>
            <p:sp>
              <p:nvSpPr>
                <p:cNvPr id="1344" name="Google Shape;1344;p37"/>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5" name="Google Shape;1345;p37"/>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6" name="Google Shape;1346;p37"/>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7" name="Google Shape;1347;p37"/>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348" name="Google Shape;1348;p37"/>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38"/>
          <p:cNvSpPr txBox="1"/>
          <p:nvPr>
            <p:ph type="title"/>
          </p:nvPr>
        </p:nvSpPr>
        <p:spPr>
          <a:xfrm>
            <a:off x="1670225" y="1620688"/>
            <a:ext cx="5162400" cy="1991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990"/>
              <a:buNone/>
            </a:pPr>
            <a:r>
              <a:rPr lang="en" sz="5400"/>
              <a:t>Presenting a website or an app?</a:t>
            </a:r>
            <a:endParaRPr sz="5400"/>
          </a:p>
        </p:txBody>
      </p:sp>
      <p:sp>
        <p:nvSpPr>
          <p:cNvPr id="1354" name="Google Shape;1354;p38"/>
          <p:cNvSpPr txBox="1"/>
          <p:nvPr>
            <p:ph idx="1" type="body"/>
          </p:nvPr>
        </p:nvSpPr>
        <p:spPr>
          <a:xfrm>
            <a:off x="1670225" y="3741063"/>
            <a:ext cx="5162400" cy="17250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grpSp>
        <p:nvGrpSpPr>
          <p:cNvPr id="1355" name="Google Shape;1355;p38"/>
          <p:cNvGrpSpPr/>
          <p:nvPr/>
        </p:nvGrpSpPr>
        <p:grpSpPr>
          <a:xfrm>
            <a:off x="7579315" y="656999"/>
            <a:ext cx="2721600" cy="5544000"/>
            <a:chOff x="1020040" y="533174"/>
            <a:chExt cx="2721600" cy="5544000"/>
          </a:xfrm>
        </p:grpSpPr>
        <p:sp>
          <p:nvSpPr>
            <p:cNvPr id="1356" name="Google Shape;1356;p38"/>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57" name="Google Shape;1357;p38"/>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58" name="Google Shape;1358;p38"/>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59" name="Google Shape;1359;p38"/>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8"/>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38"/>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2" name="Google Shape;1362;p38"/>
          <p:cNvSpPr/>
          <p:nvPr/>
        </p:nvSpPr>
        <p:spPr>
          <a:xfrm rot="2372297">
            <a:off x="401515" y="90970"/>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363" name="Google Shape;1363;p38"/>
          <p:cNvGrpSpPr/>
          <p:nvPr/>
        </p:nvGrpSpPr>
        <p:grpSpPr>
          <a:xfrm>
            <a:off x="9987879" y="2991309"/>
            <a:ext cx="1379490" cy="1991409"/>
            <a:chOff x="6219215" y="3050460"/>
            <a:chExt cx="153707" cy="221889"/>
          </a:xfrm>
        </p:grpSpPr>
        <p:sp>
          <p:nvSpPr>
            <p:cNvPr id="1364" name="Google Shape;1364;p38"/>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65" name="Google Shape;1365;p38"/>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66" name="Google Shape;1366;p38"/>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367" name="Google Shape;1367;p38"/>
          <p:cNvGrpSpPr/>
          <p:nvPr/>
        </p:nvGrpSpPr>
        <p:grpSpPr>
          <a:xfrm>
            <a:off x="1724318" y="5399698"/>
            <a:ext cx="3763929" cy="871748"/>
            <a:chOff x="259218" y="5759273"/>
            <a:chExt cx="3763929" cy="871748"/>
          </a:xfrm>
        </p:grpSpPr>
        <p:grpSp>
          <p:nvGrpSpPr>
            <p:cNvPr id="1368" name="Google Shape;1368;p38"/>
            <p:cNvGrpSpPr/>
            <p:nvPr/>
          </p:nvGrpSpPr>
          <p:grpSpPr>
            <a:xfrm>
              <a:off x="259218" y="5759273"/>
              <a:ext cx="3763412" cy="682366"/>
              <a:chOff x="6638580" y="2496335"/>
              <a:chExt cx="337033" cy="61110"/>
            </a:xfrm>
          </p:grpSpPr>
          <p:sp>
            <p:nvSpPr>
              <p:cNvPr id="1369" name="Google Shape;1369;p38"/>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370" name="Google Shape;1370;p38"/>
              <p:cNvGrpSpPr/>
              <p:nvPr/>
            </p:nvGrpSpPr>
            <p:grpSpPr>
              <a:xfrm>
                <a:off x="6690417" y="2496555"/>
                <a:ext cx="285196" cy="60285"/>
                <a:chOff x="6690417" y="2496555"/>
                <a:chExt cx="285196" cy="60285"/>
              </a:xfrm>
            </p:grpSpPr>
            <p:sp>
              <p:nvSpPr>
                <p:cNvPr id="1371" name="Google Shape;1371;p38"/>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72" name="Google Shape;1372;p38"/>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73" name="Google Shape;1373;p38"/>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74" name="Google Shape;1374;p38"/>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375" name="Google Shape;1375;p38"/>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 name="Shape 1379"/>
        <p:cNvGrpSpPr/>
        <p:nvPr/>
      </p:nvGrpSpPr>
      <p:grpSpPr>
        <a:xfrm>
          <a:off x="0" y="0"/>
          <a:ext cx="0" cy="0"/>
          <a:chOff x="0" y="0"/>
          <a:chExt cx="0" cy="0"/>
        </a:xfrm>
      </p:grpSpPr>
      <p:sp>
        <p:nvSpPr>
          <p:cNvPr id="1380" name="Google Shape;1380;p39"/>
          <p:cNvSpPr txBox="1"/>
          <p:nvPr>
            <p:ph type="title"/>
          </p:nvPr>
        </p:nvSpPr>
        <p:spPr>
          <a:xfrm>
            <a:off x="5502125" y="1530138"/>
            <a:ext cx="5162400" cy="1991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990"/>
              <a:buNone/>
            </a:pPr>
            <a:r>
              <a:rPr lang="en" sz="5400"/>
              <a:t>Presenting a website or an app?</a:t>
            </a:r>
            <a:endParaRPr sz="5400"/>
          </a:p>
        </p:txBody>
      </p:sp>
      <p:sp>
        <p:nvSpPr>
          <p:cNvPr id="1381" name="Google Shape;1381;p39"/>
          <p:cNvSpPr txBox="1"/>
          <p:nvPr>
            <p:ph idx="1" type="body"/>
          </p:nvPr>
        </p:nvSpPr>
        <p:spPr>
          <a:xfrm>
            <a:off x="5502125" y="3650513"/>
            <a:ext cx="5162400" cy="17250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grpSp>
        <p:nvGrpSpPr>
          <p:cNvPr id="1382" name="Google Shape;1382;p39"/>
          <p:cNvGrpSpPr/>
          <p:nvPr/>
        </p:nvGrpSpPr>
        <p:grpSpPr>
          <a:xfrm rot="5400000">
            <a:off x="262815" y="1360894"/>
            <a:ext cx="5778042" cy="3955122"/>
            <a:chOff x="2345366" y="140711"/>
            <a:chExt cx="6483441" cy="4437974"/>
          </a:xfrm>
        </p:grpSpPr>
        <p:sp>
          <p:nvSpPr>
            <p:cNvPr id="1383" name="Google Shape;1383;p39"/>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Calibri"/>
                <a:ea typeface="Calibri"/>
                <a:cs typeface="Calibri"/>
                <a:sym typeface="Calibri"/>
              </a:endParaRPr>
            </a:p>
          </p:txBody>
        </p:sp>
        <p:grpSp>
          <p:nvGrpSpPr>
            <p:cNvPr id="1384" name="Google Shape;1384;p39"/>
            <p:cNvGrpSpPr/>
            <p:nvPr/>
          </p:nvGrpSpPr>
          <p:grpSpPr>
            <a:xfrm>
              <a:off x="2345366" y="140711"/>
              <a:ext cx="6483441" cy="4437974"/>
              <a:chOff x="390725" y="192901"/>
              <a:chExt cx="9367780" cy="6412330"/>
            </a:xfrm>
          </p:grpSpPr>
          <p:sp>
            <p:nvSpPr>
              <p:cNvPr id="1385" name="Google Shape;1385;p39"/>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grpSp>
            <p:nvGrpSpPr>
              <p:cNvPr id="1386" name="Google Shape;1386;p39"/>
              <p:cNvGrpSpPr/>
              <p:nvPr/>
            </p:nvGrpSpPr>
            <p:grpSpPr>
              <a:xfrm>
                <a:off x="9036100" y="3183177"/>
                <a:ext cx="492960" cy="492960"/>
                <a:chOff x="9132580" y="3159701"/>
                <a:chExt cx="371233" cy="371233"/>
              </a:xfrm>
            </p:grpSpPr>
            <p:sp>
              <p:nvSpPr>
                <p:cNvPr id="1387" name="Google Shape;1387;p39"/>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88" name="Google Shape;1388;p39"/>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89" name="Google Shape;1389;p39"/>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grpSp>
          <p:grpSp>
            <p:nvGrpSpPr>
              <p:cNvPr id="1390" name="Google Shape;1390;p39"/>
              <p:cNvGrpSpPr/>
              <p:nvPr/>
            </p:nvGrpSpPr>
            <p:grpSpPr>
              <a:xfrm>
                <a:off x="390725" y="192901"/>
                <a:ext cx="9367780" cy="6412330"/>
                <a:chOff x="1194635" y="234866"/>
                <a:chExt cx="9244824" cy="6489556"/>
              </a:xfrm>
            </p:grpSpPr>
            <p:sp>
              <p:nvSpPr>
                <p:cNvPr id="1391" name="Google Shape;1391;p39"/>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2" name="Google Shape;1392;p39"/>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3" name="Google Shape;1393;p39"/>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4" name="Google Shape;1394;p39"/>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5" name="Google Shape;1395;p39"/>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6" name="Google Shape;1396;p39"/>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7" name="Google Shape;1397;p39"/>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8" name="Google Shape;1398;p39"/>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399" name="Google Shape;1399;p39"/>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0" name="Google Shape;1400;p39"/>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1" name="Google Shape;1401;p39"/>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2" name="Google Shape;1402;p39"/>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3" name="Google Shape;1403;p39"/>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4" name="Google Shape;1404;p39"/>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5" name="Google Shape;1405;p39"/>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6" name="Google Shape;1406;p39"/>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sp>
              <p:nvSpPr>
                <p:cNvPr id="1407" name="Google Shape;1407;p39"/>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rgbClr val="000000"/>
                    </a:solidFill>
                    <a:latin typeface="Calibri"/>
                    <a:ea typeface="Calibri"/>
                    <a:cs typeface="Calibri"/>
                    <a:sym typeface="Calibri"/>
                  </a:endParaRPr>
                </a:p>
              </p:txBody>
            </p:sp>
          </p:grpSp>
        </p:grpSp>
        <p:sp>
          <p:nvSpPr>
            <p:cNvPr id="1408" name="Google Shape;1408;p39"/>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1" i="0" sz="1800" u="none" cap="none" strike="noStrike">
                <a:solidFill>
                  <a:srgbClr val="FFFFFF"/>
                </a:solidFill>
                <a:latin typeface="Calibri"/>
                <a:ea typeface="Calibri"/>
                <a:cs typeface="Calibri"/>
                <a:sym typeface="Calibri"/>
              </a:endParaRPr>
            </a:p>
          </p:txBody>
        </p:sp>
        <p:sp>
          <p:nvSpPr>
            <p:cNvPr id="1409" name="Google Shape;1409;p39"/>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endParaRPr>
            </a:p>
          </p:txBody>
        </p:sp>
      </p:grpSp>
      <p:sp>
        <p:nvSpPr>
          <p:cNvPr id="1410" name="Google Shape;1410;p39"/>
          <p:cNvSpPr/>
          <p:nvPr/>
        </p:nvSpPr>
        <p:spPr>
          <a:xfrm rot="2372297">
            <a:off x="10127340" y="282695"/>
            <a:ext cx="1778528" cy="1538149"/>
          </a:xfrm>
          <a:prstGeom prst="triangle">
            <a:avLst>
              <a:gd fmla="val 50000" name="adj"/>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idact Gothic"/>
              <a:ea typeface="Didact Gothic"/>
              <a:cs typeface="Didact Gothic"/>
              <a:sym typeface="Didact Gothic"/>
            </a:endParaRPr>
          </a:p>
        </p:txBody>
      </p:sp>
      <p:grpSp>
        <p:nvGrpSpPr>
          <p:cNvPr id="1411" name="Google Shape;1411;p39"/>
          <p:cNvGrpSpPr/>
          <p:nvPr/>
        </p:nvGrpSpPr>
        <p:grpSpPr>
          <a:xfrm flipH="1">
            <a:off x="692004" y="331134"/>
            <a:ext cx="1379490" cy="1991409"/>
            <a:chOff x="6219215" y="3050460"/>
            <a:chExt cx="153707" cy="221889"/>
          </a:xfrm>
        </p:grpSpPr>
        <p:sp>
          <p:nvSpPr>
            <p:cNvPr id="1412" name="Google Shape;1412;p39"/>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13" name="Google Shape;1413;p39"/>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14" name="Google Shape;1414;p39"/>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415" name="Google Shape;1415;p39"/>
          <p:cNvGrpSpPr/>
          <p:nvPr/>
        </p:nvGrpSpPr>
        <p:grpSpPr>
          <a:xfrm>
            <a:off x="5595243" y="5375523"/>
            <a:ext cx="3763929" cy="871748"/>
            <a:chOff x="259218" y="5759273"/>
            <a:chExt cx="3763929" cy="871748"/>
          </a:xfrm>
        </p:grpSpPr>
        <p:grpSp>
          <p:nvGrpSpPr>
            <p:cNvPr id="1416" name="Google Shape;1416;p39"/>
            <p:cNvGrpSpPr/>
            <p:nvPr/>
          </p:nvGrpSpPr>
          <p:grpSpPr>
            <a:xfrm>
              <a:off x="259218" y="5759273"/>
              <a:ext cx="3763412" cy="682366"/>
              <a:chOff x="6638580" y="2496335"/>
              <a:chExt cx="337033" cy="61110"/>
            </a:xfrm>
          </p:grpSpPr>
          <p:sp>
            <p:nvSpPr>
              <p:cNvPr id="1417" name="Google Shape;1417;p39"/>
              <p:cNvSpPr/>
              <p:nvPr/>
            </p:nvSpPr>
            <p:spPr>
              <a:xfrm>
                <a:off x="6638580" y="2496335"/>
                <a:ext cx="337029" cy="61110"/>
              </a:xfrm>
              <a:custGeom>
                <a:rect b="b" l="l" r="r" t="t"/>
                <a:pathLst>
                  <a:path extrusionOk="0" h="61110" w="337029">
                    <a:moveTo>
                      <a:pt x="51796" y="1"/>
                    </a:moveTo>
                    <a:cubicBezTo>
                      <a:pt x="49367" y="-39"/>
                      <a:pt x="46857" y="916"/>
                      <a:pt x="44995" y="2787"/>
                    </a:cubicBezTo>
                    <a:lnTo>
                      <a:pt x="2733" y="45162"/>
                    </a:lnTo>
                    <a:cubicBezTo>
                      <a:pt x="-911" y="48806"/>
                      <a:pt x="-911" y="54821"/>
                      <a:pt x="2733" y="58448"/>
                    </a:cubicBezTo>
                    <a:cubicBezTo>
                      <a:pt x="6376" y="62075"/>
                      <a:pt x="12246" y="61962"/>
                      <a:pt x="15889" y="58319"/>
                    </a:cubicBezTo>
                    <a:lnTo>
                      <a:pt x="51432" y="22772"/>
                    </a:lnTo>
                    <a:lnTo>
                      <a:pt x="82278" y="55918"/>
                    </a:lnTo>
                    <a:cubicBezTo>
                      <a:pt x="85719" y="59602"/>
                      <a:pt x="91427" y="59881"/>
                      <a:pt x="95192" y="56549"/>
                    </a:cubicBezTo>
                    <a:lnTo>
                      <a:pt x="130370" y="25428"/>
                    </a:lnTo>
                    <a:lnTo>
                      <a:pt x="164658" y="57436"/>
                    </a:lnTo>
                    <a:cubicBezTo>
                      <a:pt x="168301" y="60824"/>
                      <a:pt x="174009" y="60780"/>
                      <a:pt x="177571" y="57307"/>
                    </a:cubicBezTo>
                    <a:lnTo>
                      <a:pt x="209309" y="26314"/>
                    </a:lnTo>
                    <a:lnTo>
                      <a:pt x="244203" y="57687"/>
                    </a:lnTo>
                    <a:cubicBezTo>
                      <a:pt x="247887" y="60974"/>
                      <a:pt x="253514" y="60776"/>
                      <a:pt x="256996" y="57307"/>
                    </a:cubicBezTo>
                    <a:lnTo>
                      <a:pt x="289502" y="25176"/>
                    </a:lnTo>
                    <a:lnTo>
                      <a:pt x="320996" y="57687"/>
                    </a:lnTo>
                    <a:cubicBezTo>
                      <a:pt x="324599" y="61379"/>
                      <a:pt x="330469" y="61517"/>
                      <a:pt x="334153" y="57942"/>
                    </a:cubicBezTo>
                    <a:cubicBezTo>
                      <a:pt x="337877" y="54364"/>
                      <a:pt x="337999" y="48478"/>
                      <a:pt x="334436" y="44786"/>
                    </a:cubicBezTo>
                    <a:lnTo>
                      <a:pt x="296343" y="5442"/>
                    </a:lnTo>
                    <a:cubicBezTo>
                      <a:pt x="292740" y="1718"/>
                      <a:pt x="286749" y="1669"/>
                      <a:pt x="283065" y="5317"/>
                    </a:cubicBezTo>
                    <a:lnTo>
                      <a:pt x="250154" y="37952"/>
                    </a:lnTo>
                    <a:lnTo>
                      <a:pt x="215259" y="6705"/>
                    </a:lnTo>
                    <a:cubicBezTo>
                      <a:pt x="211616" y="3442"/>
                      <a:pt x="205989" y="3539"/>
                      <a:pt x="202467" y="6960"/>
                    </a:cubicBezTo>
                    <a:lnTo>
                      <a:pt x="170851" y="37827"/>
                    </a:lnTo>
                    <a:lnTo>
                      <a:pt x="136928" y="6073"/>
                    </a:lnTo>
                    <a:cubicBezTo>
                      <a:pt x="133447" y="2807"/>
                      <a:pt x="128022" y="2782"/>
                      <a:pt x="124419" y="5948"/>
                    </a:cubicBezTo>
                    <a:lnTo>
                      <a:pt x="89646" y="36560"/>
                    </a:lnTo>
                    <a:lnTo>
                      <a:pt x="58394" y="3037"/>
                    </a:lnTo>
                    <a:cubicBezTo>
                      <a:pt x="56573" y="1111"/>
                      <a:pt x="54225" y="42"/>
                      <a:pt x="51796" y="1"/>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418" name="Google Shape;1418;p39"/>
              <p:cNvGrpSpPr/>
              <p:nvPr/>
            </p:nvGrpSpPr>
            <p:grpSpPr>
              <a:xfrm>
                <a:off x="6690417" y="2496555"/>
                <a:ext cx="285196" cy="60285"/>
                <a:chOff x="6690417" y="2496555"/>
                <a:chExt cx="285196" cy="60285"/>
              </a:xfrm>
            </p:grpSpPr>
            <p:sp>
              <p:nvSpPr>
                <p:cNvPr id="1419" name="Google Shape;1419;p39"/>
                <p:cNvSpPr/>
                <p:nvPr/>
              </p:nvSpPr>
              <p:spPr>
                <a:xfrm>
                  <a:off x="6690417" y="2496555"/>
                  <a:ext cx="38052" cy="58442"/>
                </a:xfrm>
                <a:custGeom>
                  <a:rect b="b" l="l" r="r" t="t"/>
                  <a:pathLst>
                    <a:path extrusionOk="0" h="58442" w="38052">
                      <a:moveTo>
                        <a:pt x="648" y="0"/>
                      </a:moveTo>
                      <a:lnTo>
                        <a:pt x="0" y="22896"/>
                      </a:lnTo>
                      <a:lnTo>
                        <a:pt x="0" y="23022"/>
                      </a:lnTo>
                      <a:lnTo>
                        <a:pt x="30483" y="55662"/>
                      </a:lnTo>
                      <a:cubicBezTo>
                        <a:pt x="32102" y="57386"/>
                        <a:pt x="34247" y="58232"/>
                        <a:pt x="36433" y="58443"/>
                      </a:cubicBezTo>
                      <a:lnTo>
                        <a:pt x="38052" y="36053"/>
                      </a:lnTo>
                      <a:lnTo>
                        <a:pt x="37810" y="36308"/>
                      </a:lnTo>
                      <a:lnTo>
                        <a:pt x="6558" y="2781"/>
                      </a:lnTo>
                      <a:cubicBezTo>
                        <a:pt x="4939" y="1032"/>
                        <a:pt x="2834" y="207"/>
                        <a:pt x="648"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20" name="Google Shape;1420;p39"/>
                <p:cNvSpPr/>
                <p:nvPr/>
              </p:nvSpPr>
              <p:spPr>
                <a:xfrm>
                  <a:off x="6769720" y="2500348"/>
                  <a:ext cx="39873" cy="55536"/>
                </a:xfrm>
                <a:custGeom>
                  <a:rect b="b" l="l" r="r" t="t"/>
                  <a:pathLst>
                    <a:path extrusionOk="0" h="55536" w="39873">
                      <a:moveTo>
                        <a:pt x="526" y="0"/>
                      </a:moveTo>
                      <a:lnTo>
                        <a:pt x="0" y="22014"/>
                      </a:lnTo>
                      <a:lnTo>
                        <a:pt x="33518" y="53387"/>
                      </a:lnTo>
                      <a:cubicBezTo>
                        <a:pt x="35097" y="54844"/>
                        <a:pt x="37121" y="55350"/>
                        <a:pt x="39105" y="55536"/>
                      </a:cubicBezTo>
                      <a:lnTo>
                        <a:pt x="39874" y="33652"/>
                      </a:lnTo>
                      <a:lnTo>
                        <a:pt x="39712" y="33778"/>
                      </a:lnTo>
                      <a:lnTo>
                        <a:pt x="5829" y="2024"/>
                      </a:lnTo>
                      <a:cubicBezTo>
                        <a:pt x="4331" y="627"/>
                        <a:pt x="2429" y="219"/>
                        <a:pt x="526"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21" name="Google Shape;1421;p39"/>
                <p:cNvSpPr/>
                <p:nvPr/>
              </p:nvSpPr>
              <p:spPr>
                <a:xfrm>
                  <a:off x="6848415" y="2500980"/>
                  <a:ext cx="40845" cy="55159"/>
                </a:xfrm>
                <a:custGeom>
                  <a:rect b="b" l="l" r="r" t="t"/>
                  <a:pathLst>
                    <a:path extrusionOk="0" h="55159" w="40845">
                      <a:moveTo>
                        <a:pt x="122" y="0"/>
                      </a:moveTo>
                      <a:lnTo>
                        <a:pt x="0" y="22014"/>
                      </a:lnTo>
                      <a:lnTo>
                        <a:pt x="34409" y="53006"/>
                      </a:lnTo>
                      <a:cubicBezTo>
                        <a:pt x="36069" y="54488"/>
                        <a:pt x="38174" y="55075"/>
                        <a:pt x="40238" y="55160"/>
                      </a:cubicBezTo>
                      <a:lnTo>
                        <a:pt x="40845" y="32766"/>
                      </a:lnTo>
                      <a:lnTo>
                        <a:pt x="40360" y="33272"/>
                      </a:lnTo>
                      <a:lnTo>
                        <a:pt x="5424" y="2024"/>
                      </a:lnTo>
                      <a:cubicBezTo>
                        <a:pt x="3927" y="676"/>
                        <a:pt x="2024" y="206"/>
                        <a:pt x="122"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22" name="Google Shape;1422;p39"/>
                <p:cNvSpPr/>
                <p:nvPr/>
              </p:nvSpPr>
              <p:spPr>
                <a:xfrm>
                  <a:off x="6928365" y="2498956"/>
                  <a:ext cx="47248" cy="57884"/>
                </a:xfrm>
                <a:custGeom>
                  <a:rect b="b" l="l" r="r" t="t"/>
                  <a:pathLst>
                    <a:path extrusionOk="0" h="57884" w="47248">
                      <a:moveTo>
                        <a:pt x="0" y="0"/>
                      </a:moveTo>
                      <a:lnTo>
                        <a:pt x="648" y="23406"/>
                      </a:lnTo>
                      <a:lnTo>
                        <a:pt x="31251" y="55030"/>
                      </a:lnTo>
                      <a:cubicBezTo>
                        <a:pt x="34814" y="58722"/>
                        <a:pt x="40724" y="58860"/>
                        <a:pt x="44408" y="55285"/>
                      </a:cubicBezTo>
                      <a:cubicBezTo>
                        <a:pt x="48092" y="51707"/>
                        <a:pt x="48213" y="45821"/>
                        <a:pt x="44651" y="42129"/>
                      </a:cubicBezTo>
                      <a:lnTo>
                        <a:pt x="6558" y="2785"/>
                      </a:lnTo>
                      <a:cubicBezTo>
                        <a:pt x="4777" y="923"/>
                        <a:pt x="2429" y="24"/>
                        <a:pt x="0" y="0"/>
                      </a:cubicBezTo>
                      <a:close/>
                    </a:path>
                  </a:pathLst>
                </a:custGeom>
                <a:solidFill>
                  <a:srgbClr val="000000">
                    <a:alpha val="5176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sp>
          <p:nvSpPr>
            <p:cNvPr id="1423" name="Google Shape;1423;p39"/>
            <p:cNvSpPr/>
            <p:nvPr/>
          </p:nvSpPr>
          <p:spPr>
            <a:xfrm>
              <a:off x="259376" y="5948597"/>
              <a:ext cx="3763771" cy="682424"/>
            </a:xfrm>
            <a:custGeom>
              <a:rect b="b" l="l" r="r" t="t"/>
              <a:pathLst>
                <a:path extrusionOk="0" h="61108" w="337029">
                  <a:moveTo>
                    <a:pt x="51796" y="1"/>
                  </a:moveTo>
                  <a:cubicBezTo>
                    <a:pt x="49367" y="-39"/>
                    <a:pt x="46857" y="916"/>
                    <a:pt x="44995" y="2782"/>
                  </a:cubicBezTo>
                  <a:lnTo>
                    <a:pt x="2733" y="45162"/>
                  </a:lnTo>
                  <a:cubicBezTo>
                    <a:pt x="-911" y="48805"/>
                    <a:pt x="-911" y="54817"/>
                    <a:pt x="2733" y="58444"/>
                  </a:cubicBezTo>
                  <a:cubicBezTo>
                    <a:pt x="6376" y="62071"/>
                    <a:pt x="12246" y="61962"/>
                    <a:pt x="15889" y="58319"/>
                  </a:cubicBezTo>
                  <a:lnTo>
                    <a:pt x="51432" y="22772"/>
                  </a:lnTo>
                  <a:lnTo>
                    <a:pt x="82278" y="55914"/>
                  </a:lnTo>
                  <a:cubicBezTo>
                    <a:pt x="85719" y="59602"/>
                    <a:pt x="91427" y="59881"/>
                    <a:pt x="95192" y="56549"/>
                  </a:cubicBezTo>
                  <a:lnTo>
                    <a:pt x="130370" y="25428"/>
                  </a:lnTo>
                  <a:lnTo>
                    <a:pt x="164658" y="57432"/>
                  </a:lnTo>
                  <a:cubicBezTo>
                    <a:pt x="168301" y="60824"/>
                    <a:pt x="174009" y="60776"/>
                    <a:pt x="177571" y="57307"/>
                  </a:cubicBezTo>
                  <a:lnTo>
                    <a:pt x="209309" y="26314"/>
                  </a:lnTo>
                  <a:lnTo>
                    <a:pt x="244203" y="57687"/>
                  </a:lnTo>
                  <a:cubicBezTo>
                    <a:pt x="247887" y="60970"/>
                    <a:pt x="253514" y="60772"/>
                    <a:pt x="256996" y="57307"/>
                  </a:cubicBezTo>
                  <a:lnTo>
                    <a:pt x="289502" y="25177"/>
                  </a:lnTo>
                  <a:lnTo>
                    <a:pt x="320996" y="57687"/>
                  </a:lnTo>
                  <a:cubicBezTo>
                    <a:pt x="324599" y="61379"/>
                    <a:pt x="330469" y="61516"/>
                    <a:pt x="334153" y="57938"/>
                  </a:cubicBezTo>
                  <a:cubicBezTo>
                    <a:pt x="337877" y="54364"/>
                    <a:pt x="337999" y="48473"/>
                    <a:pt x="334436" y="44782"/>
                  </a:cubicBezTo>
                  <a:lnTo>
                    <a:pt x="296343" y="5442"/>
                  </a:lnTo>
                  <a:cubicBezTo>
                    <a:pt x="292740" y="1718"/>
                    <a:pt x="286749" y="1665"/>
                    <a:pt x="283065" y="5312"/>
                  </a:cubicBezTo>
                  <a:lnTo>
                    <a:pt x="250154" y="37952"/>
                  </a:lnTo>
                  <a:lnTo>
                    <a:pt x="215259" y="6705"/>
                  </a:lnTo>
                  <a:cubicBezTo>
                    <a:pt x="211616" y="3438"/>
                    <a:pt x="205989" y="3539"/>
                    <a:pt x="202467" y="6960"/>
                  </a:cubicBezTo>
                  <a:lnTo>
                    <a:pt x="170851" y="37827"/>
                  </a:lnTo>
                  <a:lnTo>
                    <a:pt x="136928" y="6073"/>
                  </a:lnTo>
                  <a:cubicBezTo>
                    <a:pt x="133447" y="2807"/>
                    <a:pt x="128022" y="2782"/>
                    <a:pt x="124419" y="5948"/>
                  </a:cubicBezTo>
                  <a:lnTo>
                    <a:pt x="89646" y="36560"/>
                  </a:lnTo>
                  <a:lnTo>
                    <a:pt x="58394" y="3037"/>
                  </a:lnTo>
                  <a:cubicBezTo>
                    <a:pt x="56573" y="1106"/>
                    <a:pt x="54225" y="42"/>
                    <a:pt x="51796" y="1"/>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22"/>
          <p:cNvSpPr txBox="1"/>
          <p:nvPr>
            <p:ph type="title"/>
          </p:nvPr>
        </p:nvSpPr>
        <p:spPr>
          <a:xfrm>
            <a:off x="981863" y="1704200"/>
            <a:ext cx="5828100" cy="10077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None/>
            </a:pPr>
            <a:r>
              <a:rPr lang="en"/>
              <a:t>Hello! I’m…</a:t>
            </a:r>
            <a:endParaRPr/>
          </a:p>
        </p:txBody>
      </p:sp>
      <p:sp>
        <p:nvSpPr>
          <p:cNvPr id="928" name="Google Shape;928;p22"/>
          <p:cNvSpPr txBox="1"/>
          <p:nvPr>
            <p:ph idx="1" type="body"/>
          </p:nvPr>
        </p:nvSpPr>
        <p:spPr>
          <a:xfrm>
            <a:off x="981863" y="2990350"/>
            <a:ext cx="5828100" cy="23535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
              <a:t>Here is where you introduce yourself.</a:t>
            </a:r>
            <a:endParaRPr/>
          </a:p>
          <a:p>
            <a:pPr indent="0" lvl="0" marL="0" rtl="0" algn="l">
              <a:spcBef>
                <a:spcPts val="1600"/>
              </a:spcBef>
              <a:spcAft>
                <a:spcPts val="1600"/>
              </a:spcAft>
              <a:buNone/>
            </a:pPr>
            <a:r>
              <a:rPr lang="en"/>
              <a:t>You can add your name, title and a little background. Right click the image and replace it with your own.</a:t>
            </a:r>
            <a:endParaRPr/>
          </a:p>
        </p:txBody>
      </p:sp>
      <p:sp>
        <p:nvSpPr>
          <p:cNvPr id="929" name="Google Shape;929;p22"/>
          <p:cNvSpPr/>
          <p:nvPr/>
        </p:nvSpPr>
        <p:spPr>
          <a:xfrm>
            <a:off x="617369" y="5241785"/>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30" name="Google Shape;930;p22"/>
          <p:cNvGrpSpPr/>
          <p:nvPr/>
        </p:nvGrpSpPr>
        <p:grpSpPr>
          <a:xfrm rot="629895">
            <a:off x="10313055" y="4982350"/>
            <a:ext cx="1681238" cy="1603700"/>
            <a:chOff x="5319642" y="1382803"/>
            <a:chExt cx="791144" cy="754622"/>
          </a:xfrm>
        </p:grpSpPr>
        <p:grpSp>
          <p:nvGrpSpPr>
            <p:cNvPr id="931" name="Google Shape;931;p22"/>
            <p:cNvGrpSpPr/>
            <p:nvPr/>
          </p:nvGrpSpPr>
          <p:grpSpPr>
            <a:xfrm>
              <a:off x="5334920" y="1900548"/>
              <a:ext cx="225995" cy="200613"/>
              <a:chOff x="5535329" y="2260768"/>
              <a:chExt cx="77881" cy="69134"/>
            </a:xfrm>
          </p:grpSpPr>
          <p:sp>
            <p:nvSpPr>
              <p:cNvPr id="932" name="Google Shape;932;p22"/>
              <p:cNvSpPr/>
              <p:nvPr/>
            </p:nvSpPr>
            <p:spPr>
              <a:xfrm>
                <a:off x="5535329" y="2260768"/>
                <a:ext cx="44080" cy="69134"/>
              </a:xfrm>
              <a:custGeom>
                <a:rect b="b" l="l" r="r" t="t"/>
                <a:pathLst>
                  <a:path extrusionOk="0" h="69134" w="44080">
                    <a:moveTo>
                      <a:pt x="37" y="36899"/>
                    </a:moveTo>
                    <a:cubicBezTo>
                      <a:pt x="846" y="56868"/>
                      <a:pt x="14529" y="72020"/>
                      <a:pt x="44080" y="68668"/>
                    </a:cubicBezTo>
                    <a:cubicBezTo>
                      <a:pt x="22261" y="68025"/>
                      <a:pt x="9307" y="52379"/>
                      <a:pt x="9226" y="35445"/>
                    </a:cubicBezTo>
                    <a:cubicBezTo>
                      <a:pt x="9023" y="595"/>
                      <a:pt x="43513" y="0"/>
                      <a:pt x="43513" y="0"/>
                    </a:cubicBezTo>
                    <a:cubicBezTo>
                      <a:pt x="43513" y="0"/>
                      <a:pt x="-1461" y="890"/>
                      <a:pt x="37"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33" name="Google Shape;933;p22"/>
              <p:cNvSpPr/>
              <p:nvPr/>
            </p:nvSpPr>
            <p:spPr>
              <a:xfrm>
                <a:off x="5544514" y="2260768"/>
                <a:ext cx="68696" cy="68684"/>
              </a:xfrm>
              <a:custGeom>
                <a:rect b="b" l="l" r="r" t="t"/>
                <a:pathLst>
                  <a:path extrusionOk="0" h="68684" w="68696">
                    <a:moveTo>
                      <a:pt x="0" y="34340"/>
                    </a:moveTo>
                    <a:cubicBezTo>
                      <a:pt x="0" y="15375"/>
                      <a:pt x="15383" y="0"/>
                      <a:pt x="34328" y="0"/>
                    </a:cubicBezTo>
                    <a:cubicBezTo>
                      <a:pt x="53313" y="0"/>
                      <a:pt x="68697" y="15375"/>
                      <a:pt x="68697" y="34340"/>
                    </a:cubicBezTo>
                    <a:cubicBezTo>
                      <a:pt x="68697" y="53310"/>
                      <a:pt x="53313"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34" name="Google Shape;934;p22"/>
              <p:cNvSpPr/>
              <p:nvPr/>
            </p:nvSpPr>
            <p:spPr>
              <a:xfrm>
                <a:off x="5562528" y="2278928"/>
                <a:ext cx="33478" cy="33465"/>
              </a:xfrm>
              <a:custGeom>
                <a:rect b="b" l="l" r="r" t="t"/>
                <a:pathLst>
                  <a:path extrusionOk="0" h="33465" w="33478">
                    <a:moveTo>
                      <a:pt x="0" y="16735"/>
                    </a:moveTo>
                    <a:cubicBezTo>
                      <a:pt x="0" y="7493"/>
                      <a:pt x="7489" y="0"/>
                      <a:pt x="16719" y="0"/>
                    </a:cubicBezTo>
                    <a:cubicBezTo>
                      <a:pt x="25989" y="0"/>
                      <a:pt x="33478" y="7493"/>
                      <a:pt x="33478" y="16735"/>
                    </a:cubicBezTo>
                    <a:cubicBezTo>
                      <a:pt x="33478" y="25977"/>
                      <a:pt x="25989" y="33466"/>
                      <a:pt x="16719" y="33466"/>
                    </a:cubicBezTo>
                    <a:cubicBezTo>
                      <a:pt x="7489" y="33466"/>
                      <a:pt x="0" y="25977"/>
                      <a:pt x="0" y="16735"/>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935" name="Google Shape;935;p22"/>
            <p:cNvGrpSpPr/>
            <p:nvPr/>
          </p:nvGrpSpPr>
          <p:grpSpPr>
            <a:xfrm>
              <a:off x="5754518" y="1888755"/>
              <a:ext cx="225995" cy="200622"/>
              <a:chOff x="5679928" y="2256704"/>
              <a:chExt cx="77881" cy="69137"/>
            </a:xfrm>
          </p:grpSpPr>
          <p:sp>
            <p:nvSpPr>
              <p:cNvPr id="936" name="Google Shape;936;p22"/>
              <p:cNvSpPr/>
              <p:nvPr/>
            </p:nvSpPr>
            <p:spPr>
              <a:xfrm>
                <a:off x="5679928" y="2256704"/>
                <a:ext cx="44120" cy="69137"/>
              </a:xfrm>
              <a:custGeom>
                <a:rect b="b" l="l" r="r" t="t"/>
                <a:pathLst>
                  <a:path extrusionOk="0" h="69137" w="44120">
                    <a:moveTo>
                      <a:pt x="37" y="36899"/>
                    </a:moveTo>
                    <a:cubicBezTo>
                      <a:pt x="846" y="56868"/>
                      <a:pt x="14529" y="72020"/>
                      <a:pt x="44121" y="68672"/>
                    </a:cubicBezTo>
                    <a:cubicBezTo>
                      <a:pt x="22261" y="68025"/>
                      <a:pt x="9307" y="52379"/>
                      <a:pt x="9226" y="35445"/>
                    </a:cubicBezTo>
                    <a:cubicBezTo>
                      <a:pt x="9023" y="595"/>
                      <a:pt x="43554" y="0"/>
                      <a:pt x="43554" y="0"/>
                    </a:cubicBezTo>
                    <a:cubicBezTo>
                      <a:pt x="43554" y="0"/>
                      <a:pt x="-1461" y="891"/>
                      <a:pt x="37"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37" name="Google Shape;937;p22"/>
              <p:cNvSpPr/>
              <p:nvPr/>
            </p:nvSpPr>
            <p:spPr>
              <a:xfrm>
                <a:off x="5689113" y="2256704"/>
                <a:ext cx="68696" cy="68684"/>
              </a:xfrm>
              <a:custGeom>
                <a:rect b="b" l="l" r="r" t="t"/>
                <a:pathLst>
                  <a:path extrusionOk="0" h="68684" w="68696">
                    <a:moveTo>
                      <a:pt x="0" y="34344"/>
                    </a:moveTo>
                    <a:cubicBezTo>
                      <a:pt x="0" y="15375"/>
                      <a:pt x="15383" y="0"/>
                      <a:pt x="34369" y="0"/>
                    </a:cubicBezTo>
                    <a:cubicBezTo>
                      <a:pt x="53314" y="0"/>
                      <a:pt x="68697" y="15375"/>
                      <a:pt x="68697" y="34344"/>
                    </a:cubicBezTo>
                    <a:cubicBezTo>
                      <a:pt x="68697" y="53310"/>
                      <a:pt x="53314" y="68684"/>
                      <a:pt x="34369" y="68684"/>
                    </a:cubicBezTo>
                    <a:cubicBezTo>
                      <a:pt x="15383" y="68684"/>
                      <a:pt x="0" y="53310"/>
                      <a:pt x="0" y="34344"/>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38" name="Google Shape;938;p22"/>
              <p:cNvSpPr/>
              <p:nvPr/>
            </p:nvSpPr>
            <p:spPr>
              <a:xfrm>
                <a:off x="5707127" y="2274864"/>
                <a:ext cx="33478" cy="33465"/>
              </a:xfrm>
              <a:custGeom>
                <a:rect b="b" l="l" r="r" t="t"/>
                <a:pathLst>
                  <a:path extrusionOk="0" h="33465" w="33478">
                    <a:moveTo>
                      <a:pt x="0" y="16735"/>
                    </a:moveTo>
                    <a:cubicBezTo>
                      <a:pt x="0" y="7493"/>
                      <a:pt x="7489" y="0"/>
                      <a:pt x="16719" y="0"/>
                    </a:cubicBezTo>
                    <a:cubicBezTo>
                      <a:pt x="25989" y="0"/>
                      <a:pt x="33478" y="7493"/>
                      <a:pt x="33478" y="16735"/>
                    </a:cubicBezTo>
                    <a:cubicBezTo>
                      <a:pt x="33478" y="25977"/>
                      <a:pt x="25989" y="33466"/>
                      <a:pt x="16719" y="33466"/>
                    </a:cubicBezTo>
                    <a:cubicBezTo>
                      <a:pt x="7489" y="33466"/>
                      <a:pt x="0" y="25977"/>
                      <a:pt x="0" y="16735"/>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939" name="Google Shape;939;p22"/>
            <p:cNvSpPr/>
            <p:nvPr/>
          </p:nvSpPr>
          <p:spPr>
            <a:xfrm>
              <a:off x="5319642" y="1382803"/>
              <a:ext cx="727738" cy="631837"/>
            </a:xfrm>
            <a:custGeom>
              <a:rect b="b" l="l" r="r" t="t"/>
              <a:pathLst>
                <a:path extrusionOk="0" h="217687" w="250728">
                  <a:moveTo>
                    <a:pt x="1780" y="213758"/>
                  </a:moveTo>
                  <a:cubicBezTo>
                    <a:pt x="1780" y="213758"/>
                    <a:pt x="-6195" y="175682"/>
                    <a:pt x="11616" y="161809"/>
                  </a:cubicBezTo>
                  <a:cubicBezTo>
                    <a:pt x="29469" y="147932"/>
                    <a:pt x="70314" y="119032"/>
                    <a:pt x="86831" y="98634"/>
                  </a:cubicBezTo>
                  <a:cubicBezTo>
                    <a:pt x="114156" y="64929"/>
                    <a:pt x="108691" y="58480"/>
                    <a:pt x="109662" y="34685"/>
                  </a:cubicBezTo>
                  <a:cubicBezTo>
                    <a:pt x="110958" y="3956"/>
                    <a:pt x="133101" y="1163"/>
                    <a:pt x="160669" y="216"/>
                  </a:cubicBezTo>
                  <a:cubicBezTo>
                    <a:pt x="188236" y="-736"/>
                    <a:pt x="207141" y="1770"/>
                    <a:pt x="207141" y="1770"/>
                  </a:cubicBezTo>
                  <a:lnTo>
                    <a:pt x="209327" y="12692"/>
                  </a:lnTo>
                  <a:lnTo>
                    <a:pt x="220824" y="12575"/>
                  </a:lnTo>
                  <a:cubicBezTo>
                    <a:pt x="220824" y="12575"/>
                    <a:pt x="228232" y="34487"/>
                    <a:pt x="231470" y="49761"/>
                  </a:cubicBezTo>
                  <a:cubicBezTo>
                    <a:pt x="233940" y="61601"/>
                    <a:pt x="234102" y="79899"/>
                    <a:pt x="234102" y="79899"/>
                  </a:cubicBezTo>
                  <a:cubicBezTo>
                    <a:pt x="234102" y="79899"/>
                    <a:pt x="244748" y="84004"/>
                    <a:pt x="248634" y="104714"/>
                  </a:cubicBezTo>
                  <a:cubicBezTo>
                    <a:pt x="252520" y="125428"/>
                    <a:pt x="249809" y="188971"/>
                    <a:pt x="249809" y="188971"/>
                  </a:cubicBezTo>
                  <a:cubicBezTo>
                    <a:pt x="249809" y="188971"/>
                    <a:pt x="206574" y="206965"/>
                    <a:pt x="181719" y="204071"/>
                  </a:cubicBezTo>
                  <a:cubicBezTo>
                    <a:pt x="143586" y="199634"/>
                    <a:pt x="111565" y="215386"/>
                    <a:pt x="92013" y="217284"/>
                  </a:cubicBezTo>
                  <a:cubicBezTo>
                    <a:pt x="72500" y="219183"/>
                    <a:pt x="1780" y="213758"/>
                    <a:pt x="1780" y="213758"/>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0" name="Google Shape;940;p22"/>
            <p:cNvSpPr/>
            <p:nvPr/>
          </p:nvSpPr>
          <p:spPr>
            <a:xfrm>
              <a:off x="5319703" y="1421325"/>
              <a:ext cx="727515" cy="593059"/>
            </a:xfrm>
            <a:custGeom>
              <a:rect b="b" l="l" r="r" t="t"/>
              <a:pathLst>
                <a:path extrusionOk="0" h="204327" w="250651">
                  <a:moveTo>
                    <a:pt x="221005" y="0"/>
                  </a:moveTo>
                  <a:cubicBezTo>
                    <a:pt x="194530" y="1583"/>
                    <a:pt x="146357" y="-6902"/>
                    <a:pt x="141418" y="23244"/>
                  </a:cubicBezTo>
                  <a:cubicBezTo>
                    <a:pt x="137492" y="47472"/>
                    <a:pt x="141823" y="59613"/>
                    <a:pt x="119235" y="87423"/>
                  </a:cubicBezTo>
                  <a:cubicBezTo>
                    <a:pt x="88752" y="124909"/>
                    <a:pt x="37665" y="132738"/>
                    <a:pt x="37665" y="132738"/>
                  </a:cubicBezTo>
                  <a:lnTo>
                    <a:pt x="28799" y="136325"/>
                  </a:lnTo>
                  <a:cubicBezTo>
                    <a:pt x="23011" y="140361"/>
                    <a:pt x="15481" y="145579"/>
                    <a:pt x="11595" y="148594"/>
                  </a:cubicBezTo>
                  <a:cubicBezTo>
                    <a:pt x="-6217" y="162472"/>
                    <a:pt x="1798" y="200520"/>
                    <a:pt x="1798" y="200520"/>
                  </a:cubicBezTo>
                  <a:cubicBezTo>
                    <a:pt x="1798" y="200520"/>
                    <a:pt x="72479" y="205815"/>
                    <a:pt x="92031" y="203916"/>
                  </a:cubicBezTo>
                  <a:cubicBezTo>
                    <a:pt x="111584" y="202018"/>
                    <a:pt x="143564" y="186448"/>
                    <a:pt x="181737" y="190889"/>
                  </a:cubicBezTo>
                  <a:cubicBezTo>
                    <a:pt x="206593" y="193784"/>
                    <a:pt x="249706" y="175786"/>
                    <a:pt x="249706" y="175786"/>
                  </a:cubicBezTo>
                  <a:cubicBezTo>
                    <a:pt x="249706" y="175786"/>
                    <a:pt x="252458" y="112101"/>
                    <a:pt x="248572" y="91386"/>
                  </a:cubicBezTo>
                  <a:cubicBezTo>
                    <a:pt x="244686" y="70672"/>
                    <a:pt x="234039" y="66652"/>
                    <a:pt x="234039" y="66652"/>
                  </a:cubicBezTo>
                  <a:cubicBezTo>
                    <a:pt x="234039" y="66652"/>
                    <a:pt x="233877" y="48282"/>
                    <a:pt x="231367" y="36441"/>
                  </a:cubicBezTo>
                  <a:cubicBezTo>
                    <a:pt x="228210" y="21475"/>
                    <a:pt x="221288" y="854"/>
                    <a:pt x="221005" y="0"/>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1" name="Google Shape;941;p22"/>
            <p:cNvSpPr/>
            <p:nvPr/>
          </p:nvSpPr>
          <p:spPr>
            <a:xfrm>
              <a:off x="5319703" y="1657227"/>
              <a:ext cx="691651" cy="357097"/>
            </a:xfrm>
            <a:custGeom>
              <a:rect b="b" l="l" r="r" t="t"/>
              <a:pathLst>
                <a:path extrusionOk="0" h="123031" w="238295">
                  <a:moveTo>
                    <a:pt x="219871" y="84"/>
                  </a:moveTo>
                  <a:cubicBezTo>
                    <a:pt x="216025" y="-231"/>
                    <a:pt x="211410" y="327"/>
                    <a:pt x="205905" y="1971"/>
                  </a:cubicBezTo>
                  <a:cubicBezTo>
                    <a:pt x="188943" y="7039"/>
                    <a:pt x="195461" y="49164"/>
                    <a:pt x="147369" y="68623"/>
                  </a:cubicBezTo>
                  <a:cubicBezTo>
                    <a:pt x="132958" y="74452"/>
                    <a:pt x="77782" y="81253"/>
                    <a:pt x="38029" y="75796"/>
                  </a:cubicBezTo>
                  <a:cubicBezTo>
                    <a:pt x="27626" y="74371"/>
                    <a:pt x="19731" y="70582"/>
                    <a:pt x="12931" y="66356"/>
                  </a:cubicBezTo>
                  <a:cubicBezTo>
                    <a:pt x="12566" y="66615"/>
                    <a:pt x="11919" y="67069"/>
                    <a:pt x="11595" y="67299"/>
                  </a:cubicBezTo>
                  <a:cubicBezTo>
                    <a:pt x="-6217" y="81176"/>
                    <a:pt x="1798" y="119225"/>
                    <a:pt x="1798" y="119225"/>
                  </a:cubicBezTo>
                  <a:cubicBezTo>
                    <a:pt x="1798" y="119225"/>
                    <a:pt x="72479" y="124519"/>
                    <a:pt x="92031" y="122621"/>
                  </a:cubicBezTo>
                  <a:cubicBezTo>
                    <a:pt x="101463" y="121706"/>
                    <a:pt x="114134" y="117439"/>
                    <a:pt x="128667" y="113938"/>
                  </a:cubicBezTo>
                  <a:cubicBezTo>
                    <a:pt x="138787" y="104477"/>
                    <a:pt x="150729" y="95049"/>
                    <a:pt x="172103" y="84484"/>
                  </a:cubicBezTo>
                  <a:cubicBezTo>
                    <a:pt x="201007" y="70165"/>
                    <a:pt x="235659" y="75104"/>
                    <a:pt x="235901" y="65413"/>
                  </a:cubicBezTo>
                  <a:cubicBezTo>
                    <a:pt x="236428" y="47605"/>
                    <a:pt x="246791" y="2303"/>
                    <a:pt x="219871" y="84"/>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2" name="Google Shape;942;p22"/>
            <p:cNvSpPr/>
            <p:nvPr/>
          </p:nvSpPr>
          <p:spPr>
            <a:xfrm>
              <a:off x="5887246" y="1712915"/>
              <a:ext cx="107860" cy="104371"/>
            </a:xfrm>
            <a:custGeom>
              <a:rect b="b" l="l" r="r" t="t"/>
              <a:pathLst>
                <a:path extrusionOk="0" h="35959" w="37161">
                  <a:moveTo>
                    <a:pt x="5951" y="34733"/>
                  </a:moveTo>
                  <a:lnTo>
                    <a:pt x="8825" y="22062"/>
                  </a:lnTo>
                  <a:lnTo>
                    <a:pt x="0" y="12509"/>
                  </a:lnTo>
                  <a:lnTo>
                    <a:pt x="12954" y="11331"/>
                  </a:lnTo>
                  <a:lnTo>
                    <a:pt x="19310" y="0"/>
                  </a:lnTo>
                  <a:lnTo>
                    <a:pt x="24450" y="11942"/>
                  </a:lnTo>
                  <a:lnTo>
                    <a:pt x="37162" y="14496"/>
                  </a:lnTo>
                  <a:lnTo>
                    <a:pt x="27406" y="23054"/>
                  </a:lnTo>
                  <a:lnTo>
                    <a:pt x="28904" y="35959"/>
                  </a:lnTo>
                  <a:lnTo>
                    <a:pt x="17731" y="29308"/>
                  </a:lnTo>
                  <a:lnTo>
                    <a:pt x="5951" y="34733"/>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3" name="Google Shape;943;p22"/>
            <p:cNvSpPr/>
            <p:nvPr/>
          </p:nvSpPr>
          <p:spPr>
            <a:xfrm>
              <a:off x="5603491" y="1525514"/>
              <a:ext cx="129353" cy="87685"/>
            </a:xfrm>
            <a:custGeom>
              <a:rect b="b" l="l" r="r" t="t"/>
              <a:pathLst>
                <a:path extrusionOk="0" h="30210" w="44566">
                  <a:moveTo>
                    <a:pt x="267" y="12668"/>
                  </a:moveTo>
                  <a:cubicBezTo>
                    <a:pt x="3019" y="20776"/>
                    <a:pt x="16621" y="7984"/>
                    <a:pt x="24717" y="12324"/>
                  </a:cubicBezTo>
                  <a:cubicBezTo>
                    <a:pt x="34433" y="17518"/>
                    <a:pt x="35162" y="32698"/>
                    <a:pt x="41193" y="29860"/>
                  </a:cubicBezTo>
                  <a:cubicBezTo>
                    <a:pt x="48925" y="26225"/>
                    <a:pt x="42570" y="9356"/>
                    <a:pt x="30223" y="2677"/>
                  </a:cubicBezTo>
                  <a:cubicBezTo>
                    <a:pt x="16661" y="-4662"/>
                    <a:pt x="-2486" y="4559"/>
                    <a:pt x="267" y="12668"/>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4" name="Google Shape;944;p22"/>
            <p:cNvSpPr/>
            <p:nvPr/>
          </p:nvSpPr>
          <p:spPr>
            <a:xfrm>
              <a:off x="5568109" y="1585886"/>
              <a:ext cx="129350" cy="87682"/>
            </a:xfrm>
            <a:custGeom>
              <a:rect b="b" l="l" r="r" t="t"/>
              <a:pathLst>
                <a:path extrusionOk="0" h="30209" w="44565">
                  <a:moveTo>
                    <a:pt x="274" y="12670"/>
                  </a:moveTo>
                  <a:cubicBezTo>
                    <a:pt x="3027" y="20778"/>
                    <a:pt x="16588" y="7986"/>
                    <a:pt x="24684" y="12322"/>
                  </a:cubicBezTo>
                  <a:cubicBezTo>
                    <a:pt x="34400" y="17520"/>
                    <a:pt x="35169" y="32700"/>
                    <a:pt x="41201" y="29859"/>
                  </a:cubicBezTo>
                  <a:cubicBezTo>
                    <a:pt x="48932" y="26227"/>
                    <a:pt x="42536" y="9355"/>
                    <a:pt x="30190" y="2675"/>
                  </a:cubicBezTo>
                  <a:cubicBezTo>
                    <a:pt x="16628" y="-4660"/>
                    <a:pt x="-2519" y="4558"/>
                    <a:pt x="274" y="12670"/>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5" name="Google Shape;945;p22"/>
            <p:cNvSpPr/>
            <p:nvPr/>
          </p:nvSpPr>
          <p:spPr>
            <a:xfrm>
              <a:off x="5521495" y="1657134"/>
              <a:ext cx="129393" cy="87682"/>
            </a:xfrm>
            <a:custGeom>
              <a:rect b="b" l="l" r="r" t="t"/>
              <a:pathLst>
                <a:path extrusionOk="0" h="30209" w="44580">
                  <a:moveTo>
                    <a:pt x="267" y="12670"/>
                  </a:moveTo>
                  <a:cubicBezTo>
                    <a:pt x="3060" y="20778"/>
                    <a:pt x="16621" y="7986"/>
                    <a:pt x="24718" y="12321"/>
                  </a:cubicBezTo>
                  <a:cubicBezTo>
                    <a:pt x="34433" y="17519"/>
                    <a:pt x="35202" y="32700"/>
                    <a:pt x="41234" y="29858"/>
                  </a:cubicBezTo>
                  <a:cubicBezTo>
                    <a:pt x="48925" y="26227"/>
                    <a:pt x="42570" y="9358"/>
                    <a:pt x="30223" y="2675"/>
                  </a:cubicBezTo>
                  <a:cubicBezTo>
                    <a:pt x="16662" y="-4661"/>
                    <a:pt x="-2486" y="4561"/>
                    <a:pt x="267" y="12670"/>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6" name="Google Shape;946;p22"/>
            <p:cNvSpPr/>
            <p:nvPr/>
          </p:nvSpPr>
          <p:spPr>
            <a:xfrm>
              <a:off x="5459706" y="1717157"/>
              <a:ext cx="129393" cy="87679"/>
            </a:xfrm>
            <a:custGeom>
              <a:rect b="b" l="l" r="r" t="t"/>
              <a:pathLst>
                <a:path extrusionOk="0" h="30208" w="44580">
                  <a:moveTo>
                    <a:pt x="267" y="12666"/>
                  </a:moveTo>
                  <a:cubicBezTo>
                    <a:pt x="3060" y="20779"/>
                    <a:pt x="16621" y="7982"/>
                    <a:pt x="24718" y="12322"/>
                  </a:cubicBezTo>
                  <a:cubicBezTo>
                    <a:pt x="34433" y="17520"/>
                    <a:pt x="35202" y="32696"/>
                    <a:pt x="41234" y="29859"/>
                  </a:cubicBezTo>
                  <a:cubicBezTo>
                    <a:pt x="48925" y="26223"/>
                    <a:pt x="42570" y="9355"/>
                    <a:pt x="30223" y="2675"/>
                  </a:cubicBezTo>
                  <a:cubicBezTo>
                    <a:pt x="16662" y="-4660"/>
                    <a:pt x="-2486" y="4558"/>
                    <a:pt x="267" y="12666"/>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947" name="Google Shape;947;p22"/>
            <p:cNvGrpSpPr/>
            <p:nvPr/>
          </p:nvGrpSpPr>
          <p:grpSpPr>
            <a:xfrm>
              <a:off x="5465185" y="1936812"/>
              <a:ext cx="226004" cy="200613"/>
              <a:chOff x="5580220" y="2273265"/>
              <a:chExt cx="77884" cy="69134"/>
            </a:xfrm>
          </p:grpSpPr>
          <p:sp>
            <p:nvSpPr>
              <p:cNvPr id="948" name="Google Shape;948;p22"/>
              <p:cNvSpPr/>
              <p:nvPr/>
            </p:nvSpPr>
            <p:spPr>
              <a:xfrm>
                <a:off x="5580220" y="2273265"/>
                <a:ext cx="44082" cy="69134"/>
              </a:xfrm>
              <a:custGeom>
                <a:rect b="b" l="l" r="r" t="t"/>
                <a:pathLst>
                  <a:path extrusionOk="0" h="69134" w="44082">
                    <a:moveTo>
                      <a:pt x="39" y="36899"/>
                    </a:moveTo>
                    <a:cubicBezTo>
                      <a:pt x="848" y="56868"/>
                      <a:pt x="14491" y="72020"/>
                      <a:pt x="44082" y="68668"/>
                    </a:cubicBezTo>
                    <a:cubicBezTo>
                      <a:pt x="22222" y="68021"/>
                      <a:pt x="9268" y="52379"/>
                      <a:pt x="9187" y="35445"/>
                    </a:cubicBezTo>
                    <a:cubicBezTo>
                      <a:pt x="9025" y="591"/>
                      <a:pt x="43515" y="0"/>
                      <a:pt x="43515" y="0"/>
                    </a:cubicBezTo>
                    <a:cubicBezTo>
                      <a:pt x="43515" y="0"/>
                      <a:pt x="-1500" y="887"/>
                      <a:pt x="39"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49" name="Google Shape;949;p22"/>
              <p:cNvSpPr/>
              <p:nvPr/>
            </p:nvSpPr>
            <p:spPr>
              <a:xfrm>
                <a:off x="5589408" y="2273265"/>
                <a:ext cx="68696" cy="68684"/>
              </a:xfrm>
              <a:custGeom>
                <a:rect b="b" l="l" r="r" t="t"/>
                <a:pathLst>
                  <a:path extrusionOk="0" h="68684" w="68696">
                    <a:moveTo>
                      <a:pt x="0" y="34340"/>
                    </a:moveTo>
                    <a:cubicBezTo>
                      <a:pt x="0" y="15375"/>
                      <a:pt x="15383" y="0"/>
                      <a:pt x="34328" y="0"/>
                    </a:cubicBezTo>
                    <a:cubicBezTo>
                      <a:pt x="53314" y="0"/>
                      <a:pt x="68697" y="15375"/>
                      <a:pt x="68697" y="34340"/>
                    </a:cubicBezTo>
                    <a:cubicBezTo>
                      <a:pt x="68697" y="53310"/>
                      <a:pt x="53314"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0" name="Google Shape;950;p22"/>
              <p:cNvSpPr/>
              <p:nvPr/>
            </p:nvSpPr>
            <p:spPr>
              <a:xfrm>
                <a:off x="5607422" y="2291425"/>
                <a:ext cx="33437" cy="33465"/>
              </a:xfrm>
              <a:custGeom>
                <a:rect b="b" l="l" r="r" t="t"/>
                <a:pathLst>
                  <a:path extrusionOk="0" h="33465" w="33437">
                    <a:moveTo>
                      <a:pt x="0" y="16731"/>
                    </a:moveTo>
                    <a:cubicBezTo>
                      <a:pt x="0" y="7489"/>
                      <a:pt x="7489" y="0"/>
                      <a:pt x="16719" y="0"/>
                    </a:cubicBezTo>
                    <a:cubicBezTo>
                      <a:pt x="25949" y="0"/>
                      <a:pt x="33438" y="7489"/>
                      <a:pt x="33438" y="16731"/>
                    </a:cubicBezTo>
                    <a:cubicBezTo>
                      <a:pt x="33438" y="25973"/>
                      <a:pt x="25949" y="33466"/>
                      <a:pt x="16719" y="33466"/>
                    </a:cubicBezTo>
                    <a:cubicBezTo>
                      <a:pt x="7489" y="33466"/>
                      <a:pt x="0" y="25973"/>
                      <a:pt x="0" y="16731"/>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951" name="Google Shape;951;p22"/>
            <p:cNvGrpSpPr/>
            <p:nvPr/>
          </p:nvGrpSpPr>
          <p:grpSpPr>
            <a:xfrm>
              <a:off x="5884782" y="1925016"/>
              <a:ext cx="226004" cy="200613"/>
              <a:chOff x="5724819" y="2269200"/>
              <a:chExt cx="77884" cy="69134"/>
            </a:xfrm>
          </p:grpSpPr>
          <p:sp>
            <p:nvSpPr>
              <p:cNvPr id="952" name="Google Shape;952;p22"/>
              <p:cNvSpPr/>
              <p:nvPr/>
            </p:nvSpPr>
            <p:spPr>
              <a:xfrm>
                <a:off x="5724819" y="2269200"/>
                <a:ext cx="44082" cy="69134"/>
              </a:xfrm>
              <a:custGeom>
                <a:rect b="b" l="l" r="r" t="t"/>
                <a:pathLst>
                  <a:path extrusionOk="0" h="69134" w="44082">
                    <a:moveTo>
                      <a:pt x="39" y="36899"/>
                    </a:moveTo>
                    <a:cubicBezTo>
                      <a:pt x="848" y="56868"/>
                      <a:pt x="14491" y="72020"/>
                      <a:pt x="44082" y="68668"/>
                    </a:cubicBezTo>
                    <a:cubicBezTo>
                      <a:pt x="22223" y="68025"/>
                      <a:pt x="9309" y="52379"/>
                      <a:pt x="9187" y="35445"/>
                    </a:cubicBezTo>
                    <a:cubicBezTo>
                      <a:pt x="9026" y="591"/>
                      <a:pt x="43515" y="0"/>
                      <a:pt x="43515" y="0"/>
                    </a:cubicBezTo>
                    <a:cubicBezTo>
                      <a:pt x="43515" y="0"/>
                      <a:pt x="-1500" y="887"/>
                      <a:pt x="39"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3" name="Google Shape;953;p22"/>
              <p:cNvSpPr/>
              <p:nvPr/>
            </p:nvSpPr>
            <p:spPr>
              <a:xfrm>
                <a:off x="5734006" y="2269200"/>
                <a:ext cx="68697" cy="68684"/>
              </a:xfrm>
              <a:custGeom>
                <a:rect b="b" l="l" r="r" t="t"/>
                <a:pathLst>
                  <a:path extrusionOk="0" h="68684" w="68697">
                    <a:moveTo>
                      <a:pt x="0" y="34340"/>
                    </a:moveTo>
                    <a:cubicBezTo>
                      <a:pt x="0" y="15375"/>
                      <a:pt x="15383" y="0"/>
                      <a:pt x="34328" y="0"/>
                    </a:cubicBezTo>
                    <a:cubicBezTo>
                      <a:pt x="53314" y="0"/>
                      <a:pt x="68697" y="15375"/>
                      <a:pt x="68697" y="34340"/>
                    </a:cubicBezTo>
                    <a:cubicBezTo>
                      <a:pt x="68697" y="53310"/>
                      <a:pt x="53314"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4" name="Google Shape;954;p22"/>
              <p:cNvSpPr/>
              <p:nvPr/>
            </p:nvSpPr>
            <p:spPr>
              <a:xfrm>
                <a:off x="5752021" y="2287360"/>
                <a:ext cx="33478" cy="33465"/>
              </a:xfrm>
              <a:custGeom>
                <a:rect b="b" l="l" r="r" t="t"/>
                <a:pathLst>
                  <a:path extrusionOk="0" h="33465" w="33478">
                    <a:moveTo>
                      <a:pt x="0" y="16731"/>
                    </a:moveTo>
                    <a:cubicBezTo>
                      <a:pt x="0" y="7489"/>
                      <a:pt x="7489" y="0"/>
                      <a:pt x="16719" y="0"/>
                    </a:cubicBezTo>
                    <a:cubicBezTo>
                      <a:pt x="25948" y="0"/>
                      <a:pt x="33478" y="7489"/>
                      <a:pt x="33478" y="16731"/>
                    </a:cubicBezTo>
                    <a:cubicBezTo>
                      <a:pt x="33478" y="25973"/>
                      <a:pt x="25948" y="33466"/>
                      <a:pt x="16719" y="33466"/>
                    </a:cubicBezTo>
                    <a:cubicBezTo>
                      <a:pt x="7489" y="33466"/>
                      <a:pt x="0" y="25973"/>
                      <a:pt x="0" y="16731"/>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955" name="Google Shape;955;p22"/>
            <p:cNvSpPr/>
            <p:nvPr/>
          </p:nvSpPr>
          <p:spPr>
            <a:xfrm>
              <a:off x="5695652" y="1852883"/>
              <a:ext cx="350962" cy="132566"/>
            </a:xfrm>
            <a:custGeom>
              <a:rect b="b" l="l" r="r" t="t"/>
              <a:pathLst>
                <a:path extrusionOk="0" h="45673" w="120917">
                  <a:moveTo>
                    <a:pt x="120917" y="387"/>
                  </a:moveTo>
                  <a:cubicBezTo>
                    <a:pt x="120917" y="387"/>
                    <a:pt x="112254" y="-1305"/>
                    <a:pt x="102175" y="2383"/>
                  </a:cubicBezTo>
                  <a:cubicBezTo>
                    <a:pt x="96993" y="4286"/>
                    <a:pt x="90192" y="5031"/>
                    <a:pt x="83756" y="5994"/>
                  </a:cubicBezTo>
                  <a:cubicBezTo>
                    <a:pt x="75457" y="7241"/>
                    <a:pt x="67604" y="8532"/>
                    <a:pt x="62625" y="9896"/>
                  </a:cubicBezTo>
                  <a:cubicBezTo>
                    <a:pt x="42667" y="15349"/>
                    <a:pt x="36231" y="18701"/>
                    <a:pt x="21415" y="28963"/>
                  </a:cubicBezTo>
                  <a:cubicBezTo>
                    <a:pt x="13642" y="34343"/>
                    <a:pt x="0" y="45674"/>
                    <a:pt x="0" y="45674"/>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6" name="Google Shape;956;p22"/>
            <p:cNvSpPr/>
            <p:nvPr/>
          </p:nvSpPr>
          <p:spPr>
            <a:xfrm>
              <a:off x="5762962" y="1883300"/>
              <a:ext cx="282933" cy="92178"/>
            </a:xfrm>
            <a:custGeom>
              <a:rect b="b" l="l" r="r" t="t"/>
              <a:pathLst>
                <a:path extrusionOk="0" h="31758" w="97479">
                  <a:moveTo>
                    <a:pt x="97479" y="10"/>
                  </a:moveTo>
                  <a:cubicBezTo>
                    <a:pt x="97479" y="10"/>
                    <a:pt x="75052" y="-509"/>
                    <a:pt x="51330" y="6065"/>
                  </a:cubicBezTo>
                  <a:cubicBezTo>
                    <a:pt x="32466" y="11296"/>
                    <a:pt x="13318" y="22416"/>
                    <a:pt x="0" y="31759"/>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7" name="Google Shape;957;p22"/>
            <p:cNvSpPr/>
            <p:nvPr/>
          </p:nvSpPr>
          <p:spPr>
            <a:xfrm>
              <a:off x="5843899" y="1906590"/>
              <a:ext cx="201152" cy="68365"/>
            </a:xfrm>
            <a:custGeom>
              <a:rect b="b" l="l" r="r" t="t"/>
              <a:pathLst>
                <a:path extrusionOk="0" h="23554" w="69303">
                  <a:moveTo>
                    <a:pt x="69304" y="2019"/>
                  </a:moveTo>
                  <a:cubicBezTo>
                    <a:pt x="69304" y="2019"/>
                    <a:pt x="51735" y="-4738"/>
                    <a:pt x="27204" y="6471"/>
                  </a:cubicBezTo>
                  <a:cubicBezTo>
                    <a:pt x="14087" y="12479"/>
                    <a:pt x="8056" y="17604"/>
                    <a:pt x="0" y="23555"/>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pic>
        <p:nvPicPr>
          <p:cNvPr id="958" name="Google Shape;958;p22"/>
          <p:cNvPicPr preferRelativeResize="0"/>
          <p:nvPr/>
        </p:nvPicPr>
        <p:blipFill rotWithShape="1">
          <a:blip r:embed="rId3">
            <a:alphaModFix/>
          </a:blip>
          <a:srcRect b="2619" l="0" r="1127" t="23996"/>
          <a:stretch/>
        </p:blipFill>
        <p:spPr>
          <a:xfrm>
            <a:off x="7656174" y="1437825"/>
            <a:ext cx="3747300" cy="4172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7" name="Shape 1427"/>
        <p:cNvGrpSpPr/>
        <p:nvPr/>
      </p:nvGrpSpPr>
      <p:grpSpPr>
        <a:xfrm>
          <a:off x="0" y="0"/>
          <a:ext cx="0" cy="0"/>
          <a:chOff x="0" y="0"/>
          <a:chExt cx="0" cy="0"/>
        </a:xfrm>
      </p:grpSpPr>
      <p:sp>
        <p:nvSpPr>
          <p:cNvPr id="1428" name="Google Shape;1428;p40"/>
          <p:cNvSpPr txBox="1"/>
          <p:nvPr>
            <p:ph type="title"/>
          </p:nvPr>
        </p:nvSpPr>
        <p:spPr>
          <a:xfrm>
            <a:off x="2105000" y="1504050"/>
            <a:ext cx="7996200" cy="15333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Thank you!</a:t>
            </a:r>
            <a:endParaRPr/>
          </a:p>
        </p:txBody>
      </p:sp>
      <p:sp>
        <p:nvSpPr>
          <p:cNvPr id="1429" name="Google Shape;1429;p40"/>
          <p:cNvSpPr txBox="1"/>
          <p:nvPr>
            <p:ph idx="1" type="subTitle"/>
          </p:nvPr>
        </p:nvSpPr>
        <p:spPr>
          <a:xfrm>
            <a:off x="2576825" y="2952748"/>
            <a:ext cx="7038300" cy="530700"/>
          </a:xfrm>
          <a:prstGeom prst="rect">
            <a:avLst/>
          </a:prstGeom>
        </p:spPr>
        <p:txBody>
          <a:bodyPr anchorCtr="0" anchor="t" bIns="121900" lIns="121900" spcFirstLastPara="1" rIns="121900" wrap="square" tIns="121900">
            <a:normAutofit lnSpcReduction="20000"/>
          </a:bodyPr>
          <a:lstStyle/>
          <a:p>
            <a:pPr indent="0" lvl="0" marL="0" rtl="0" algn="ctr">
              <a:spcBef>
                <a:spcPts val="0"/>
              </a:spcBef>
              <a:spcAft>
                <a:spcPts val="0"/>
              </a:spcAft>
              <a:buNone/>
            </a:pPr>
            <a:r>
              <a:rPr lang="en"/>
              <a:t>Do you have any questions?</a:t>
            </a:r>
            <a:endParaRPr/>
          </a:p>
        </p:txBody>
      </p:sp>
      <p:sp>
        <p:nvSpPr>
          <p:cNvPr id="1430" name="Google Shape;1430;p40"/>
          <p:cNvSpPr txBox="1"/>
          <p:nvPr>
            <p:ph idx="2" type="body"/>
          </p:nvPr>
        </p:nvSpPr>
        <p:spPr>
          <a:xfrm>
            <a:off x="2576863" y="3483452"/>
            <a:ext cx="7038300" cy="1297800"/>
          </a:xfrm>
          <a:prstGeom prst="rect">
            <a:avLst/>
          </a:prstGeom>
        </p:spPr>
        <p:txBody>
          <a:bodyPr anchorCtr="0" anchor="t" bIns="121900" lIns="121900" spcFirstLastPara="1" rIns="121900" wrap="square" tIns="121900">
            <a:normAutofit lnSpcReduction="10000"/>
          </a:bodyPr>
          <a:lstStyle/>
          <a:p>
            <a:pPr indent="0" lvl="0" marL="0" rtl="0" algn="ctr">
              <a:spcBef>
                <a:spcPts val="0"/>
              </a:spcBef>
              <a:spcAft>
                <a:spcPts val="0"/>
              </a:spcAft>
              <a:buNone/>
            </a:pPr>
            <a:r>
              <a:rPr lang="en"/>
              <a:t>hello@mail.com</a:t>
            </a:r>
            <a:endParaRPr/>
          </a:p>
          <a:p>
            <a:pPr indent="0" lvl="0" marL="0" rtl="0" algn="ctr">
              <a:spcBef>
                <a:spcPts val="0"/>
              </a:spcBef>
              <a:spcAft>
                <a:spcPts val="0"/>
              </a:spcAft>
              <a:buNone/>
            </a:pPr>
            <a:r>
              <a:rPr lang="en"/>
              <a:t>555-111-222</a:t>
            </a:r>
            <a:endParaRPr/>
          </a:p>
          <a:p>
            <a:pPr indent="0" lvl="0" marL="0" rtl="0" algn="ctr">
              <a:spcBef>
                <a:spcPts val="0"/>
              </a:spcBef>
              <a:spcAft>
                <a:spcPts val="0"/>
              </a:spcAft>
              <a:buNone/>
            </a:pPr>
            <a:r>
              <a:rPr lang="en"/>
              <a:t>mydomain.com</a:t>
            </a:r>
            <a:endParaRPr/>
          </a:p>
        </p:txBody>
      </p:sp>
      <p:sp>
        <p:nvSpPr>
          <p:cNvPr id="1431" name="Google Shape;1431;p40"/>
          <p:cNvSpPr/>
          <p:nvPr/>
        </p:nvSpPr>
        <p:spPr>
          <a:xfrm>
            <a:off x="5989978" y="4875490"/>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2" name="Google Shape;1432;p40"/>
          <p:cNvGrpSpPr/>
          <p:nvPr/>
        </p:nvGrpSpPr>
        <p:grpSpPr>
          <a:xfrm>
            <a:off x="6523080" y="4865839"/>
            <a:ext cx="411849" cy="411917"/>
            <a:chOff x="5162200" y="4097750"/>
            <a:chExt cx="338385" cy="338414"/>
          </a:xfrm>
        </p:grpSpPr>
        <p:sp>
          <p:nvSpPr>
            <p:cNvPr id="1433" name="Google Shape;1433;p40"/>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40"/>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40"/>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6" name="Google Shape;1436;p40"/>
          <p:cNvSpPr/>
          <p:nvPr/>
        </p:nvSpPr>
        <p:spPr>
          <a:xfrm>
            <a:off x="5257088" y="4916873"/>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0" name="Shape 1440"/>
        <p:cNvGrpSpPr/>
        <p:nvPr/>
      </p:nvGrpSpPr>
      <p:grpSpPr>
        <a:xfrm>
          <a:off x="0" y="0"/>
          <a:ext cx="0" cy="0"/>
          <a:chOff x="0" y="0"/>
          <a:chExt cx="0" cy="0"/>
        </a:xfrm>
      </p:grpSpPr>
      <p:sp>
        <p:nvSpPr>
          <p:cNvPr id="1441" name="Google Shape;1441;p41"/>
          <p:cNvSpPr txBox="1"/>
          <p:nvPr>
            <p:ph type="title"/>
          </p:nvPr>
        </p:nvSpPr>
        <p:spPr>
          <a:xfrm>
            <a:off x="2444050" y="1944825"/>
            <a:ext cx="7459200" cy="934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4500"/>
              <a:t>Credits.</a:t>
            </a:r>
            <a:endParaRPr sz="4500"/>
          </a:p>
        </p:txBody>
      </p:sp>
      <p:sp>
        <p:nvSpPr>
          <p:cNvPr id="1442" name="Google Shape;1442;p41"/>
          <p:cNvSpPr txBox="1"/>
          <p:nvPr>
            <p:ph idx="2" type="body"/>
          </p:nvPr>
        </p:nvSpPr>
        <p:spPr>
          <a:xfrm>
            <a:off x="2444050" y="3020475"/>
            <a:ext cx="7459200" cy="1892700"/>
          </a:xfrm>
          <a:prstGeom prst="rect">
            <a:avLst/>
          </a:prstGeom>
        </p:spPr>
        <p:txBody>
          <a:bodyPr anchorCtr="0" anchor="t" bIns="121900" lIns="121900" spcFirstLastPara="1" rIns="121900" wrap="square" tIns="121900">
            <a:noAutofit/>
          </a:bodyPr>
          <a:lstStyle/>
          <a:p>
            <a:pPr indent="0" lvl="0" marL="0" rtl="0" algn="l">
              <a:lnSpc>
                <a:spcPct val="150000"/>
              </a:lnSpc>
              <a:spcBef>
                <a:spcPts val="0"/>
              </a:spcBef>
              <a:spcAft>
                <a:spcPts val="0"/>
              </a:spcAft>
              <a:buSzPts val="605"/>
              <a:buNone/>
            </a:pPr>
            <a:r>
              <a:rPr lang="en" sz="2400"/>
              <a:t>Presentation Template: </a:t>
            </a:r>
            <a:r>
              <a:rPr lang="en" sz="2400" u="sng">
                <a:solidFill>
                  <a:schemeClr val="hlink"/>
                </a:solidFill>
                <a:hlinkClick r:id="rId3"/>
              </a:rPr>
              <a:t>SlidesMania</a:t>
            </a:r>
            <a:endParaRPr sz="2400"/>
          </a:p>
          <a:p>
            <a:pPr indent="0" lvl="0" marL="0" rtl="0" algn="l">
              <a:lnSpc>
                <a:spcPct val="150000"/>
              </a:lnSpc>
              <a:spcBef>
                <a:spcPts val="0"/>
              </a:spcBef>
              <a:spcAft>
                <a:spcPts val="0"/>
              </a:spcAft>
              <a:buSzPts val="605"/>
              <a:buNone/>
            </a:pPr>
            <a:r>
              <a:rPr lang="en" sz="2400"/>
              <a:t>Sample Images: </a:t>
            </a:r>
            <a:r>
              <a:rPr lang="en" sz="2400" u="sng">
                <a:solidFill>
                  <a:schemeClr val="hlink"/>
                </a:solidFill>
                <a:hlinkClick r:id="rId4"/>
              </a:rPr>
              <a:t>Unsplash</a:t>
            </a:r>
            <a:endParaRPr sz="2400"/>
          </a:p>
          <a:p>
            <a:pPr indent="0" lvl="0" marL="0" rtl="0" algn="l">
              <a:lnSpc>
                <a:spcPct val="150000"/>
              </a:lnSpc>
              <a:spcBef>
                <a:spcPts val="0"/>
              </a:spcBef>
              <a:spcAft>
                <a:spcPts val="0"/>
              </a:spcAft>
              <a:buSzPts val="605"/>
              <a:buNone/>
            </a:pPr>
            <a:r>
              <a:rPr lang="en" sz="2400"/>
              <a:t>Fonts used in this presentation: Shanti and </a:t>
            </a:r>
            <a:r>
              <a:rPr lang="en" sz="2400">
                <a:latin typeface="Bungee"/>
                <a:ea typeface="Bungee"/>
                <a:cs typeface="Bungee"/>
                <a:sym typeface="Bungee"/>
              </a:rPr>
              <a:t>BUNGEE.</a:t>
            </a:r>
            <a:endParaRPr sz="2400">
              <a:latin typeface="Bungee"/>
              <a:ea typeface="Bungee"/>
              <a:cs typeface="Bungee"/>
              <a:sym typeface="Bunge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6" name="Shape 1446"/>
        <p:cNvGrpSpPr/>
        <p:nvPr/>
      </p:nvGrpSpPr>
      <p:grpSpPr>
        <a:xfrm>
          <a:off x="0" y="0"/>
          <a:ext cx="0" cy="0"/>
          <a:chOff x="0" y="0"/>
          <a:chExt cx="0" cy="0"/>
        </a:xfrm>
      </p:grpSpPr>
      <p:sp>
        <p:nvSpPr>
          <p:cNvPr id="1447" name="Google Shape;1447;p42"/>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lang="en"/>
              <a:t>Editable Icons.</a:t>
            </a:r>
            <a:endParaRPr/>
          </a:p>
        </p:txBody>
      </p:sp>
      <p:grpSp>
        <p:nvGrpSpPr>
          <p:cNvPr id="1448" name="Google Shape;1448;p42"/>
          <p:cNvGrpSpPr/>
          <p:nvPr/>
        </p:nvGrpSpPr>
        <p:grpSpPr>
          <a:xfrm>
            <a:off x="3555539" y="1667077"/>
            <a:ext cx="405160" cy="253589"/>
            <a:chOff x="4797800" y="1994125"/>
            <a:chExt cx="306475" cy="186025"/>
          </a:xfrm>
        </p:grpSpPr>
        <p:sp>
          <p:nvSpPr>
            <p:cNvPr id="1449" name="Google Shape;1449;p42"/>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0" name="Google Shape;1450;p42"/>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51" name="Google Shape;1451;p42"/>
          <p:cNvSpPr/>
          <p:nvPr/>
        </p:nvSpPr>
        <p:spPr>
          <a:xfrm>
            <a:off x="2998347" y="1682975"/>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2" name="Google Shape;1452;p42"/>
          <p:cNvSpPr/>
          <p:nvPr/>
        </p:nvSpPr>
        <p:spPr>
          <a:xfrm>
            <a:off x="2583258" y="1599569"/>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3" name="Google Shape;1453;p42"/>
          <p:cNvSpPr/>
          <p:nvPr/>
        </p:nvSpPr>
        <p:spPr>
          <a:xfrm>
            <a:off x="4110294" y="1667449"/>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4" name="Google Shape;1454;p42"/>
          <p:cNvSpPr/>
          <p:nvPr/>
        </p:nvSpPr>
        <p:spPr>
          <a:xfrm>
            <a:off x="4613799" y="1624587"/>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5" name="Google Shape;1455;p42"/>
          <p:cNvSpPr/>
          <p:nvPr/>
        </p:nvSpPr>
        <p:spPr>
          <a:xfrm>
            <a:off x="5603115" y="1658263"/>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56" name="Google Shape;1456;p42"/>
          <p:cNvGrpSpPr/>
          <p:nvPr/>
        </p:nvGrpSpPr>
        <p:grpSpPr>
          <a:xfrm>
            <a:off x="6148833" y="1671102"/>
            <a:ext cx="352082" cy="254203"/>
            <a:chOff x="4250025" y="2848800"/>
            <a:chExt cx="266325" cy="186475"/>
          </a:xfrm>
        </p:grpSpPr>
        <p:sp>
          <p:nvSpPr>
            <p:cNvPr id="1457" name="Google Shape;1457;p42"/>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58" name="Google Shape;1458;p42"/>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59" name="Google Shape;1459;p42"/>
          <p:cNvGrpSpPr/>
          <p:nvPr/>
        </p:nvGrpSpPr>
        <p:grpSpPr>
          <a:xfrm>
            <a:off x="6746181" y="1635216"/>
            <a:ext cx="343224" cy="326555"/>
            <a:chOff x="4707700" y="2822475"/>
            <a:chExt cx="259625" cy="239550"/>
          </a:xfrm>
        </p:grpSpPr>
        <p:sp>
          <p:nvSpPr>
            <p:cNvPr id="1460" name="Google Shape;1460;p42"/>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1" name="Google Shape;1461;p42"/>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2" name="Google Shape;1462;p42"/>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63" name="Google Shape;1463;p42"/>
          <p:cNvSpPr/>
          <p:nvPr/>
        </p:nvSpPr>
        <p:spPr>
          <a:xfrm>
            <a:off x="7220153" y="1638801"/>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4" name="Google Shape;1464;p42"/>
          <p:cNvSpPr/>
          <p:nvPr/>
        </p:nvSpPr>
        <p:spPr>
          <a:xfrm>
            <a:off x="7743648" y="1671658"/>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65" name="Google Shape;1465;p42"/>
          <p:cNvGrpSpPr/>
          <p:nvPr/>
        </p:nvGrpSpPr>
        <p:grpSpPr>
          <a:xfrm>
            <a:off x="8381347" y="1598716"/>
            <a:ext cx="351487" cy="398940"/>
            <a:chOff x="6425500" y="2795700"/>
            <a:chExt cx="265875" cy="292650"/>
          </a:xfrm>
        </p:grpSpPr>
        <p:sp>
          <p:nvSpPr>
            <p:cNvPr id="1466" name="Google Shape;1466;p42"/>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67" name="Google Shape;1467;p42"/>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68" name="Google Shape;1468;p42"/>
          <p:cNvSpPr/>
          <p:nvPr/>
        </p:nvSpPr>
        <p:spPr>
          <a:xfrm>
            <a:off x="8879053" y="1631217"/>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69" name="Google Shape;1469;p42"/>
          <p:cNvGrpSpPr/>
          <p:nvPr/>
        </p:nvGrpSpPr>
        <p:grpSpPr>
          <a:xfrm>
            <a:off x="9459393" y="1653360"/>
            <a:ext cx="350297" cy="290464"/>
            <a:chOff x="5549875" y="2418425"/>
            <a:chExt cx="264975" cy="213075"/>
          </a:xfrm>
        </p:grpSpPr>
        <p:sp>
          <p:nvSpPr>
            <p:cNvPr id="1470" name="Google Shape;1470;p42"/>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1" name="Google Shape;1471;p42"/>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72" name="Google Shape;1472;p42"/>
          <p:cNvSpPr/>
          <p:nvPr/>
        </p:nvSpPr>
        <p:spPr>
          <a:xfrm>
            <a:off x="2605363" y="2262196"/>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73" name="Google Shape;1473;p42"/>
          <p:cNvGrpSpPr/>
          <p:nvPr/>
        </p:nvGrpSpPr>
        <p:grpSpPr>
          <a:xfrm>
            <a:off x="3555469" y="2297867"/>
            <a:ext cx="299598" cy="308322"/>
            <a:chOff x="3739275" y="2525850"/>
            <a:chExt cx="226625" cy="226175"/>
          </a:xfrm>
        </p:grpSpPr>
        <p:sp>
          <p:nvSpPr>
            <p:cNvPr id="1474" name="Google Shape;1474;p42"/>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5" name="Google Shape;1475;p42"/>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6" name="Google Shape;1476;p42"/>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77" name="Google Shape;1477;p42"/>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78" name="Google Shape;1478;p42"/>
          <p:cNvGrpSpPr/>
          <p:nvPr/>
        </p:nvGrpSpPr>
        <p:grpSpPr>
          <a:xfrm>
            <a:off x="3028651" y="2271097"/>
            <a:ext cx="272464" cy="361861"/>
            <a:chOff x="4518575" y="2506200"/>
            <a:chExt cx="206100" cy="265450"/>
          </a:xfrm>
        </p:grpSpPr>
        <p:sp>
          <p:nvSpPr>
            <p:cNvPr id="1479" name="Google Shape;1479;p42"/>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0" name="Google Shape;1480;p42"/>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1" name="Google Shape;1481;p42"/>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2" name="Google Shape;1482;p42"/>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3" name="Google Shape;1483;p42"/>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4" name="Google Shape;1484;p42"/>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5" name="Google Shape;1485;p42"/>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6" name="Google Shape;1486;p42"/>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87" name="Google Shape;1487;p42"/>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88" name="Google Shape;1488;p42"/>
          <p:cNvGrpSpPr/>
          <p:nvPr/>
        </p:nvGrpSpPr>
        <p:grpSpPr>
          <a:xfrm>
            <a:off x="4109852" y="2298067"/>
            <a:ext cx="299631" cy="308322"/>
            <a:chOff x="4164375" y="1677425"/>
            <a:chExt cx="226650" cy="226175"/>
          </a:xfrm>
        </p:grpSpPr>
        <p:sp>
          <p:nvSpPr>
            <p:cNvPr id="1489" name="Google Shape;1489;p42"/>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0" name="Google Shape;1490;p42"/>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1" name="Google Shape;1491;p42"/>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2" name="Google Shape;1492;p42"/>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3" name="Google Shape;1493;p42"/>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94" name="Google Shape;1494;p42"/>
          <p:cNvGrpSpPr/>
          <p:nvPr/>
        </p:nvGrpSpPr>
        <p:grpSpPr>
          <a:xfrm>
            <a:off x="5163817" y="2289256"/>
            <a:ext cx="299003" cy="308322"/>
            <a:chOff x="5226025" y="1677425"/>
            <a:chExt cx="226175" cy="226175"/>
          </a:xfrm>
        </p:grpSpPr>
        <p:sp>
          <p:nvSpPr>
            <p:cNvPr id="1495" name="Google Shape;1495;p42"/>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6" name="Google Shape;1496;p42"/>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497" name="Google Shape;1497;p42"/>
          <p:cNvGrpSpPr/>
          <p:nvPr/>
        </p:nvGrpSpPr>
        <p:grpSpPr>
          <a:xfrm>
            <a:off x="4637201" y="2289349"/>
            <a:ext cx="299003" cy="308322"/>
            <a:chOff x="4835275" y="1198350"/>
            <a:chExt cx="226175" cy="226175"/>
          </a:xfrm>
        </p:grpSpPr>
        <p:sp>
          <p:nvSpPr>
            <p:cNvPr id="1498" name="Google Shape;1498;p42"/>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499" name="Google Shape;1499;p42"/>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00" name="Google Shape;1500;p42"/>
          <p:cNvGrpSpPr/>
          <p:nvPr/>
        </p:nvGrpSpPr>
        <p:grpSpPr>
          <a:xfrm>
            <a:off x="6324046" y="2273248"/>
            <a:ext cx="347356" cy="358215"/>
            <a:chOff x="968775" y="1180050"/>
            <a:chExt cx="262750" cy="262775"/>
          </a:xfrm>
        </p:grpSpPr>
        <p:sp>
          <p:nvSpPr>
            <p:cNvPr id="1501" name="Google Shape;1501;p42"/>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2" name="Google Shape;1502;p42"/>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3" name="Google Shape;1503;p42"/>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04" name="Google Shape;1504;p42"/>
          <p:cNvGrpSpPr/>
          <p:nvPr/>
        </p:nvGrpSpPr>
        <p:grpSpPr>
          <a:xfrm>
            <a:off x="5688945" y="2340317"/>
            <a:ext cx="386288" cy="224042"/>
            <a:chOff x="1678900" y="1231350"/>
            <a:chExt cx="292200" cy="164350"/>
          </a:xfrm>
        </p:grpSpPr>
        <p:sp>
          <p:nvSpPr>
            <p:cNvPr id="1505" name="Google Shape;1505;p42"/>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6" name="Google Shape;1506;p42"/>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07" name="Google Shape;1507;p42"/>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08" name="Google Shape;1508;p42"/>
          <p:cNvSpPr/>
          <p:nvPr/>
        </p:nvSpPr>
        <p:spPr>
          <a:xfrm>
            <a:off x="7007934" y="2262213"/>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09" name="Google Shape;1509;p42"/>
          <p:cNvGrpSpPr/>
          <p:nvPr/>
        </p:nvGrpSpPr>
        <p:grpSpPr>
          <a:xfrm>
            <a:off x="7452181" y="2266856"/>
            <a:ext cx="322006" cy="353205"/>
            <a:chOff x="2405550" y="1181850"/>
            <a:chExt cx="243575" cy="259100"/>
          </a:xfrm>
        </p:grpSpPr>
        <p:sp>
          <p:nvSpPr>
            <p:cNvPr id="1510" name="Google Shape;1510;p42"/>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1" name="Google Shape;1511;p42"/>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2" name="Google Shape;1512;p42"/>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3" name="Google Shape;1513;p42"/>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4" name="Google Shape;1514;p42"/>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5" name="Google Shape;1515;p42"/>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16" name="Google Shape;1516;p42"/>
          <p:cNvSpPr/>
          <p:nvPr/>
        </p:nvSpPr>
        <p:spPr>
          <a:xfrm>
            <a:off x="8060325" y="2289839"/>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17" name="Google Shape;1517;p42"/>
          <p:cNvGrpSpPr/>
          <p:nvPr/>
        </p:nvGrpSpPr>
        <p:grpSpPr>
          <a:xfrm>
            <a:off x="8485368" y="2264658"/>
            <a:ext cx="286610" cy="357601"/>
            <a:chOff x="3086700" y="1180050"/>
            <a:chExt cx="216800" cy="262325"/>
          </a:xfrm>
        </p:grpSpPr>
        <p:sp>
          <p:nvSpPr>
            <p:cNvPr id="1518" name="Google Shape;1518;p42"/>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19" name="Google Shape;1519;p42"/>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20" name="Google Shape;1520;p42"/>
          <p:cNvGrpSpPr/>
          <p:nvPr/>
        </p:nvGrpSpPr>
        <p:grpSpPr>
          <a:xfrm>
            <a:off x="8991962" y="2252798"/>
            <a:ext cx="228243" cy="381321"/>
            <a:chOff x="3741075" y="1171575"/>
            <a:chExt cx="172650" cy="279725"/>
          </a:xfrm>
        </p:grpSpPr>
        <p:sp>
          <p:nvSpPr>
            <p:cNvPr id="1521" name="Google Shape;1521;p42"/>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2" name="Google Shape;1522;p42"/>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3" name="Google Shape;1523;p42"/>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4" name="Google Shape;1524;p42"/>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25" name="Google Shape;1525;p42"/>
          <p:cNvSpPr/>
          <p:nvPr/>
        </p:nvSpPr>
        <p:spPr>
          <a:xfrm>
            <a:off x="9450374" y="2265195"/>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26" name="Google Shape;1526;p42"/>
          <p:cNvGrpSpPr/>
          <p:nvPr/>
        </p:nvGrpSpPr>
        <p:grpSpPr>
          <a:xfrm>
            <a:off x="2513457" y="2996902"/>
            <a:ext cx="351520" cy="253623"/>
            <a:chOff x="952700" y="1101100"/>
            <a:chExt cx="265900" cy="186050"/>
          </a:xfrm>
        </p:grpSpPr>
        <p:sp>
          <p:nvSpPr>
            <p:cNvPr id="1527" name="Google Shape;1527;p42"/>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8" name="Google Shape;1528;p42"/>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29" name="Google Shape;1529;p42"/>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30" name="Google Shape;1530;p42"/>
          <p:cNvSpPr/>
          <p:nvPr/>
        </p:nvSpPr>
        <p:spPr>
          <a:xfrm>
            <a:off x="3039928" y="2913745"/>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1" name="Google Shape;1531;p42"/>
          <p:cNvSpPr/>
          <p:nvPr/>
        </p:nvSpPr>
        <p:spPr>
          <a:xfrm>
            <a:off x="3461790" y="2941150"/>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2" name="Google Shape;1532;p42"/>
          <p:cNvSpPr/>
          <p:nvPr/>
        </p:nvSpPr>
        <p:spPr>
          <a:xfrm>
            <a:off x="4033408" y="2941218"/>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3" name="Google Shape;1533;p42"/>
          <p:cNvSpPr/>
          <p:nvPr/>
        </p:nvSpPr>
        <p:spPr>
          <a:xfrm>
            <a:off x="4642775" y="2979359"/>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34" name="Google Shape;1534;p42"/>
          <p:cNvGrpSpPr/>
          <p:nvPr/>
        </p:nvGrpSpPr>
        <p:grpSpPr>
          <a:xfrm>
            <a:off x="5204724" y="2975502"/>
            <a:ext cx="317875" cy="344208"/>
            <a:chOff x="5583325" y="1073450"/>
            <a:chExt cx="240450" cy="252500"/>
          </a:xfrm>
        </p:grpSpPr>
        <p:sp>
          <p:nvSpPr>
            <p:cNvPr id="1535" name="Google Shape;1535;p42"/>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6" name="Google Shape;1536;p42"/>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7" name="Google Shape;1537;p42"/>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38" name="Google Shape;1538;p42"/>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39" name="Google Shape;1539;p42"/>
          <p:cNvGrpSpPr/>
          <p:nvPr/>
        </p:nvGrpSpPr>
        <p:grpSpPr>
          <a:xfrm>
            <a:off x="5688597" y="2965253"/>
            <a:ext cx="386850" cy="294962"/>
            <a:chOff x="1502275" y="3638775"/>
            <a:chExt cx="292625" cy="216375"/>
          </a:xfrm>
        </p:grpSpPr>
        <p:sp>
          <p:nvSpPr>
            <p:cNvPr id="1540" name="Google Shape;1540;p42"/>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1" name="Google Shape;1541;p42"/>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2" name="Google Shape;1542;p42"/>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3" name="Google Shape;1543;p42"/>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4" name="Google Shape;1544;p42"/>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45" name="Google Shape;1545;p42"/>
          <p:cNvGrpSpPr/>
          <p:nvPr/>
        </p:nvGrpSpPr>
        <p:grpSpPr>
          <a:xfrm>
            <a:off x="6243632" y="2909739"/>
            <a:ext cx="354428" cy="362441"/>
            <a:chOff x="3171000" y="4021950"/>
            <a:chExt cx="268100" cy="265875"/>
          </a:xfrm>
        </p:grpSpPr>
        <p:sp>
          <p:nvSpPr>
            <p:cNvPr id="1546" name="Google Shape;1546;p42"/>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7" name="Google Shape;1547;p42"/>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48" name="Google Shape;1548;p42"/>
          <p:cNvSpPr/>
          <p:nvPr/>
        </p:nvSpPr>
        <p:spPr>
          <a:xfrm>
            <a:off x="6764408" y="2944081"/>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49" name="Google Shape;1549;p42"/>
          <p:cNvSpPr/>
          <p:nvPr/>
        </p:nvSpPr>
        <p:spPr>
          <a:xfrm>
            <a:off x="7318796" y="2928538"/>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50" name="Google Shape;1550;p42"/>
          <p:cNvGrpSpPr/>
          <p:nvPr/>
        </p:nvGrpSpPr>
        <p:grpSpPr>
          <a:xfrm>
            <a:off x="7832907" y="2961392"/>
            <a:ext cx="334400" cy="344821"/>
            <a:chOff x="5684575" y="4038000"/>
            <a:chExt cx="252950" cy="252950"/>
          </a:xfrm>
        </p:grpSpPr>
        <p:sp>
          <p:nvSpPr>
            <p:cNvPr id="1551" name="Google Shape;1551;p42"/>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2" name="Google Shape;1552;p42"/>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3" name="Google Shape;1553;p42"/>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4" name="Google Shape;1554;p42"/>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5" name="Google Shape;1555;p42"/>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6" name="Google Shape;1556;p42"/>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57" name="Google Shape;1557;p42"/>
          <p:cNvGrpSpPr/>
          <p:nvPr/>
        </p:nvGrpSpPr>
        <p:grpSpPr>
          <a:xfrm>
            <a:off x="8426502" y="2919826"/>
            <a:ext cx="247115" cy="399520"/>
            <a:chOff x="1982675" y="3599525"/>
            <a:chExt cx="186925" cy="293075"/>
          </a:xfrm>
        </p:grpSpPr>
        <p:sp>
          <p:nvSpPr>
            <p:cNvPr id="1558" name="Google Shape;1558;p42"/>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59" name="Google Shape;1559;p42"/>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0" name="Google Shape;1560;p42"/>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1" name="Google Shape;1561;p42"/>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2" name="Google Shape;1562;p42"/>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63" name="Google Shape;1563;p42"/>
          <p:cNvGrpSpPr/>
          <p:nvPr/>
        </p:nvGrpSpPr>
        <p:grpSpPr>
          <a:xfrm>
            <a:off x="8932510" y="2919825"/>
            <a:ext cx="178106" cy="398940"/>
            <a:chOff x="2397075" y="3602200"/>
            <a:chExt cx="134725" cy="292650"/>
          </a:xfrm>
        </p:grpSpPr>
        <p:sp>
          <p:nvSpPr>
            <p:cNvPr id="1564" name="Google Shape;1564;p42"/>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5" name="Google Shape;1565;p42"/>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6" name="Google Shape;1566;p42"/>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7" name="Google Shape;1567;p42"/>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68" name="Google Shape;1568;p42"/>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69" name="Google Shape;1569;p42"/>
          <p:cNvGrpSpPr/>
          <p:nvPr/>
        </p:nvGrpSpPr>
        <p:grpSpPr>
          <a:xfrm>
            <a:off x="2566625" y="3604249"/>
            <a:ext cx="246520" cy="383741"/>
            <a:chOff x="2717350" y="3603525"/>
            <a:chExt cx="186475" cy="281500"/>
          </a:xfrm>
        </p:grpSpPr>
        <p:sp>
          <p:nvSpPr>
            <p:cNvPr id="1570" name="Google Shape;1570;p42"/>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1" name="Google Shape;1571;p42"/>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2" name="Google Shape;1572;p42"/>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3" name="Google Shape;1573;p42"/>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74" name="Google Shape;1574;p42"/>
          <p:cNvSpPr/>
          <p:nvPr/>
        </p:nvSpPr>
        <p:spPr>
          <a:xfrm>
            <a:off x="9368466" y="2944320"/>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75" name="Google Shape;1575;p42"/>
          <p:cNvGrpSpPr/>
          <p:nvPr/>
        </p:nvGrpSpPr>
        <p:grpSpPr>
          <a:xfrm>
            <a:off x="3009545" y="3614592"/>
            <a:ext cx="332053" cy="363054"/>
            <a:chOff x="3927075" y="3612900"/>
            <a:chExt cx="251175" cy="266325"/>
          </a:xfrm>
        </p:grpSpPr>
        <p:sp>
          <p:nvSpPr>
            <p:cNvPr id="1576" name="Google Shape;1576;p42"/>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77" name="Google Shape;1577;p42"/>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78" name="Google Shape;1578;p42"/>
          <p:cNvGrpSpPr/>
          <p:nvPr/>
        </p:nvGrpSpPr>
        <p:grpSpPr>
          <a:xfrm>
            <a:off x="3537650" y="3674189"/>
            <a:ext cx="336152" cy="347241"/>
            <a:chOff x="4324975" y="3617800"/>
            <a:chExt cx="254275" cy="254725"/>
          </a:xfrm>
        </p:grpSpPr>
        <p:sp>
          <p:nvSpPr>
            <p:cNvPr id="1579" name="Google Shape;1579;p42"/>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0" name="Google Shape;1580;p42"/>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1" name="Google Shape;1581;p42"/>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82" name="Google Shape;1582;p42"/>
          <p:cNvGrpSpPr/>
          <p:nvPr/>
        </p:nvGrpSpPr>
        <p:grpSpPr>
          <a:xfrm>
            <a:off x="4071309" y="3739861"/>
            <a:ext cx="399872" cy="217737"/>
            <a:chOff x="4728650" y="3665975"/>
            <a:chExt cx="302475" cy="159725"/>
          </a:xfrm>
        </p:grpSpPr>
        <p:sp>
          <p:nvSpPr>
            <p:cNvPr id="1583" name="Google Shape;1583;p42"/>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4" name="Google Shape;1584;p42"/>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585" name="Google Shape;1585;p42"/>
          <p:cNvGrpSpPr/>
          <p:nvPr/>
        </p:nvGrpSpPr>
        <p:grpSpPr>
          <a:xfrm>
            <a:off x="4597975" y="3697021"/>
            <a:ext cx="382719" cy="282796"/>
            <a:chOff x="5164925" y="3642775"/>
            <a:chExt cx="289500" cy="207450"/>
          </a:xfrm>
        </p:grpSpPr>
        <p:sp>
          <p:nvSpPr>
            <p:cNvPr id="1586" name="Google Shape;1586;p42"/>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7" name="Google Shape;1587;p42"/>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8" name="Google Shape;1588;p42"/>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89" name="Google Shape;1589;p42"/>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0" name="Google Shape;1590;p42"/>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91" name="Google Shape;1591;p42"/>
          <p:cNvSpPr/>
          <p:nvPr/>
        </p:nvSpPr>
        <p:spPr>
          <a:xfrm>
            <a:off x="5198765" y="3610747"/>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2" name="Google Shape;1592;p42"/>
          <p:cNvSpPr/>
          <p:nvPr/>
        </p:nvSpPr>
        <p:spPr>
          <a:xfrm>
            <a:off x="5702584" y="3642668"/>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3" name="Google Shape;1593;p42"/>
          <p:cNvSpPr/>
          <p:nvPr/>
        </p:nvSpPr>
        <p:spPr>
          <a:xfrm>
            <a:off x="6179805" y="3631914"/>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4" name="Google Shape;1594;p42"/>
          <p:cNvSpPr/>
          <p:nvPr/>
        </p:nvSpPr>
        <p:spPr>
          <a:xfrm>
            <a:off x="6760807" y="3558188"/>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5" name="Google Shape;1595;p42"/>
          <p:cNvSpPr/>
          <p:nvPr/>
        </p:nvSpPr>
        <p:spPr>
          <a:xfrm>
            <a:off x="7270160" y="3557899"/>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6" name="Google Shape;1596;p42"/>
          <p:cNvSpPr/>
          <p:nvPr/>
        </p:nvSpPr>
        <p:spPr>
          <a:xfrm>
            <a:off x="7779513" y="3550349"/>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97" name="Google Shape;1597;p42"/>
          <p:cNvSpPr/>
          <p:nvPr/>
        </p:nvSpPr>
        <p:spPr>
          <a:xfrm>
            <a:off x="8393506" y="3606810"/>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98" name="Google Shape;1598;p42"/>
          <p:cNvGrpSpPr/>
          <p:nvPr/>
        </p:nvGrpSpPr>
        <p:grpSpPr>
          <a:xfrm>
            <a:off x="8918599" y="3611241"/>
            <a:ext cx="327294" cy="334632"/>
            <a:chOff x="5717150" y="2098500"/>
            <a:chExt cx="247575" cy="245475"/>
          </a:xfrm>
        </p:grpSpPr>
        <p:sp>
          <p:nvSpPr>
            <p:cNvPr id="1599" name="Google Shape;1599;p42"/>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0" name="Google Shape;1600;p42"/>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1" name="Google Shape;1601;p42"/>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02" name="Google Shape;1602;p42"/>
          <p:cNvSpPr/>
          <p:nvPr/>
        </p:nvSpPr>
        <p:spPr>
          <a:xfrm>
            <a:off x="9468216" y="3544213"/>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3" name="Google Shape;1603;p42"/>
          <p:cNvSpPr/>
          <p:nvPr/>
        </p:nvSpPr>
        <p:spPr>
          <a:xfrm>
            <a:off x="2504275" y="4342924"/>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4" name="Google Shape;1604;p42"/>
          <p:cNvSpPr/>
          <p:nvPr/>
        </p:nvSpPr>
        <p:spPr>
          <a:xfrm>
            <a:off x="3024565" y="4323769"/>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05" name="Google Shape;1605;p42"/>
          <p:cNvGrpSpPr/>
          <p:nvPr/>
        </p:nvGrpSpPr>
        <p:grpSpPr>
          <a:xfrm>
            <a:off x="3496073" y="4252167"/>
            <a:ext cx="352082" cy="317455"/>
            <a:chOff x="6435300" y="2742175"/>
            <a:chExt cx="266325" cy="232875"/>
          </a:xfrm>
        </p:grpSpPr>
        <p:sp>
          <p:nvSpPr>
            <p:cNvPr id="1606" name="Google Shape;1606;p42"/>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07" name="Google Shape;1607;p42"/>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08" name="Google Shape;1608;p42"/>
          <p:cNvGrpSpPr/>
          <p:nvPr/>
        </p:nvGrpSpPr>
        <p:grpSpPr>
          <a:xfrm>
            <a:off x="4543033" y="4331292"/>
            <a:ext cx="333805" cy="344208"/>
            <a:chOff x="674800" y="2146225"/>
            <a:chExt cx="252500" cy="252500"/>
          </a:xfrm>
        </p:grpSpPr>
        <p:sp>
          <p:nvSpPr>
            <p:cNvPr id="1609" name="Google Shape;1609;p42"/>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0" name="Google Shape;1610;p42"/>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1" name="Google Shape;1611;p42"/>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2" name="Google Shape;1612;p42"/>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13" name="Google Shape;1613;p42"/>
          <p:cNvGrpSpPr/>
          <p:nvPr/>
        </p:nvGrpSpPr>
        <p:grpSpPr>
          <a:xfrm>
            <a:off x="5070081" y="4342778"/>
            <a:ext cx="333805" cy="344208"/>
            <a:chOff x="2164225" y="2146225"/>
            <a:chExt cx="252500" cy="252500"/>
          </a:xfrm>
        </p:grpSpPr>
        <p:sp>
          <p:nvSpPr>
            <p:cNvPr id="1614" name="Google Shape;1614;p42"/>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5" name="Google Shape;1615;p42"/>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6" name="Google Shape;1616;p42"/>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17" name="Google Shape;1617;p42"/>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18" name="Google Shape;1618;p42"/>
          <p:cNvGrpSpPr/>
          <p:nvPr/>
        </p:nvGrpSpPr>
        <p:grpSpPr>
          <a:xfrm>
            <a:off x="4015992" y="4342551"/>
            <a:ext cx="334400" cy="344821"/>
            <a:chOff x="689975" y="1737200"/>
            <a:chExt cx="252950" cy="252950"/>
          </a:xfrm>
        </p:grpSpPr>
        <p:sp>
          <p:nvSpPr>
            <p:cNvPr id="1619" name="Google Shape;1619;p42"/>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0" name="Google Shape;1620;p42"/>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1" name="Google Shape;1621;p42"/>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2" name="Google Shape;1622;p42"/>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3" name="Google Shape;1623;p42"/>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4" name="Google Shape;1624;p42"/>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25" name="Google Shape;1625;p42"/>
          <p:cNvGrpSpPr/>
          <p:nvPr/>
        </p:nvGrpSpPr>
        <p:grpSpPr>
          <a:xfrm>
            <a:off x="5596850" y="4332427"/>
            <a:ext cx="334400" cy="344208"/>
            <a:chOff x="2961350" y="1740750"/>
            <a:chExt cx="252950" cy="252500"/>
          </a:xfrm>
        </p:grpSpPr>
        <p:sp>
          <p:nvSpPr>
            <p:cNvPr id="1626" name="Google Shape;1626;p42"/>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7" name="Google Shape;1627;p42"/>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8" name="Google Shape;1628;p42"/>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29" name="Google Shape;1629;p42"/>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0" name="Google Shape;1630;p42"/>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1" name="Google Shape;1631;p42"/>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32" name="Google Shape;1632;p42"/>
          <p:cNvSpPr/>
          <p:nvPr/>
        </p:nvSpPr>
        <p:spPr>
          <a:xfrm>
            <a:off x="6154529" y="4361552"/>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1633" name="Google Shape;1633;p42"/>
          <p:cNvGrpSpPr/>
          <p:nvPr/>
        </p:nvGrpSpPr>
        <p:grpSpPr>
          <a:xfrm>
            <a:off x="6680883" y="4280793"/>
            <a:ext cx="271902" cy="376448"/>
            <a:chOff x="4026550" y="3640100"/>
            <a:chExt cx="205675" cy="276150"/>
          </a:xfrm>
        </p:grpSpPr>
        <p:sp>
          <p:nvSpPr>
            <p:cNvPr id="1634" name="Google Shape;1634;p42"/>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5" name="Google Shape;1635;p42"/>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6" name="Google Shape;1636;p42"/>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7" name="Google Shape;1637;p42"/>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8" name="Google Shape;1638;p42"/>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39" name="Google Shape;1639;p42"/>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40" name="Google Shape;1640;p42"/>
          <p:cNvSpPr/>
          <p:nvPr/>
        </p:nvSpPr>
        <p:spPr>
          <a:xfrm>
            <a:off x="7174706" y="4346708"/>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41" name="Google Shape;1641;p42"/>
          <p:cNvGrpSpPr/>
          <p:nvPr/>
        </p:nvGrpSpPr>
        <p:grpSpPr>
          <a:xfrm>
            <a:off x="7717488" y="4380028"/>
            <a:ext cx="351487" cy="294826"/>
            <a:chOff x="853250" y="4006875"/>
            <a:chExt cx="265875" cy="216275"/>
          </a:xfrm>
        </p:grpSpPr>
        <p:sp>
          <p:nvSpPr>
            <p:cNvPr id="1642" name="Google Shape;1642;p42"/>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3" name="Google Shape;1643;p42"/>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44" name="Google Shape;1644;p42"/>
          <p:cNvGrpSpPr/>
          <p:nvPr/>
        </p:nvGrpSpPr>
        <p:grpSpPr>
          <a:xfrm>
            <a:off x="8895055" y="4345607"/>
            <a:ext cx="245925" cy="363668"/>
            <a:chOff x="1978675" y="3981800"/>
            <a:chExt cx="186025" cy="266775"/>
          </a:xfrm>
        </p:grpSpPr>
        <p:sp>
          <p:nvSpPr>
            <p:cNvPr id="1645" name="Google Shape;1645;p42"/>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46" name="Google Shape;1646;p42"/>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47" name="Google Shape;1647;p42"/>
          <p:cNvSpPr/>
          <p:nvPr/>
        </p:nvSpPr>
        <p:spPr>
          <a:xfrm>
            <a:off x="8292071" y="4367040"/>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48" name="Google Shape;1648;p42"/>
          <p:cNvGrpSpPr/>
          <p:nvPr/>
        </p:nvGrpSpPr>
        <p:grpSpPr>
          <a:xfrm>
            <a:off x="9424795" y="4355051"/>
            <a:ext cx="333805" cy="344821"/>
            <a:chOff x="480325" y="3970200"/>
            <a:chExt cx="252500" cy="252950"/>
          </a:xfrm>
        </p:grpSpPr>
        <p:sp>
          <p:nvSpPr>
            <p:cNvPr id="1649" name="Google Shape;1649;p42"/>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0" name="Google Shape;1650;p42"/>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1" name="Google Shape;1651;p42"/>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2" name="Google Shape;1652;p42"/>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3" name="Google Shape;1653;p42"/>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54" name="Google Shape;1654;p42"/>
          <p:cNvSpPr/>
          <p:nvPr/>
        </p:nvSpPr>
        <p:spPr>
          <a:xfrm>
            <a:off x="2592146" y="4965894"/>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55" name="Google Shape;1655;p42"/>
          <p:cNvGrpSpPr/>
          <p:nvPr/>
        </p:nvGrpSpPr>
        <p:grpSpPr>
          <a:xfrm>
            <a:off x="3000518" y="4944656"/>
            <a:ext cx="334400" cy="344208"/>
            <a:chOff x="5745250" y="4378350"/>
            <a:chExt cx="252950" cy="252500"/>
          </a:xfrm>
        </p:grpSpPr>
        <p:sp>
          <p:nvSpPr>
            <p:cNvPr id="1656" name="Google Shape;1656;p42"/>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57" name="Google Shape;1657;p42"/>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58" name="Google Shape;1658;p42"/>
          <p:cNvGrpSpPr/>
          <p:nvPr/>
        </p:nvGrpSpPr>
        <p:grpSpPr>
          <a:xfrm>
            <a:off x="3510017" y="4948916"/>
            <a:ext cx="334400" cy="344821"/>
            <a:chOff x="6130650" y="4381475"/>
            <a:chExt cx="252950" cy="252950"/>
          </a:xfrm>
        </p:grpSpPr>
        <p:sp>
          <p:nvSpPr>
            <p:cNvPr id="1659" name="Google Shape;1659;p42"/>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0" name="Google Shape;1660;p42"/>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61" name="Google Shape;1661;p42"/>
          <p:cNvSpPr/>
          <p:nvPr/>
        </p:nvSpPr>
        <p:spPr>
          <a:xfrm>
            <a:off x="4017053" y="4963815"/>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62" name="Google Shape;1662;p42"/>
          <p:cNvGrpSpPr/>
          <p:nvPr/>
        </p:nvGrpSpPr>
        <p:grpSpPr>
          <a:xfrm>
            <a:off x="4517821" y="4971999"/>
            <a:ext cx="352082" cy="299802"/>
            <a:chOff x="6919750" y="1464650"/>
            <a:chExt cx="266325" cy="219925"/>
          </a:xfrm>
        </p:grpSpPr>
        <p:sp>
          <p:nvSpPr>
            <p:cNvPr id="1663" name="Google Shape;1663;p42"/>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4" name="Google Shape;1664;p42"/>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65" name="Google Shape;1665;p42"/>
          <p:cNvGrpSpPr/>
          <p:nvPr/>
        </p:nvGrpSpPr>
        <p:grpSpPr>
          <a:xfrm>
            <a:off x="5044018" y="4947441"/>
            <a:ext cx="366855" cy="339948"/>
            <a:chOff x="4759875" y="1027050"/>
            <a:chExt cx="277500" cy="249375"/>
          </a:xfrm>
        </p:grpSpPr>
        <p:sp>
          <p:nvSpPr>
            <p:cNvPr id="1666" name="Google Shape;1666;p42"/>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7" name="Google Shape;1667;p42"/>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8" name="Google Shape;1668;p42"/>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69" name="Google Shape;1669;p42"/>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0" name="Google Shape;1670;p42"/>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71" name="Google Shape;1671;p42"/>
          <p:cNvGrpSpPr/>
          <p:nvPr/>
        </p:nvGrpSpPr>
        <p:grpSpPr>
          <a:xfrm>
            <a:off x="5585303" y="4931415"/>
            <a:ext cx="372738" cy="343186"/>
            <a:chOff x="3357900" y="1057675"/>
            <a:chExt cx="281950" cy="251750"/>
          </a:xfrm>
        </p:grpSpPr>
        <p:sp>
          <p:nvSpPr>
            <p:cNvPr id="1672" name="Google Shape;1672;p42"/>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3" name="Google Shape;1673;p42"/>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4" name="Google Shape;1674;p42"/>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75" name="Google Shape;1675;p42"/>
          <p:cNvGrpSpPr/>
          <p:nvPr/>
        </p:nvGrpSpPr>
        <p:grpSpPr>
          <a:xfrm>
            <a:off x="6148475" y="4916420"/>
            <a:ext cx="191095" cy="401974"/>
            <a:chOff x="3783900" y="1046675"/>
            <a:chExt cx="144550" cy="294875"/>
          </a:xfrm>
        </p:grpSpPr>
        <p:sp>
          <p:nvSpPr>
            <p:cNvPr id="1676" name="Google Shape;1676;p42"/>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77" name="Google Shape;1677;p42"/>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78" name="Google Shape;1678;p42"/>
          <p:cNvSpPr/>
          <p:nvPr/>
        </p:nvSpPr>
        <p:spPr>
          <a:xfrm>
            <a:off x="6673514" y="4940654"/>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79" name="Google Shape;1679;p42"/>
          <p:cNvGrpSpPr/>
          <p:nvPr/>
        </p:nvGrpSpPr>
        <p:grpSpPr>
          <a:xfrm>
            <a:off x="7047755" y="4673803"/>
            <a:ext cx="552596" cy="674409"/>
            <a:chOff x="238550" y="1487175"/>
            <a:chExt cx="418000" cy="494725"/>
          </a:xfrm>
        </p:grpSpPr>
        <p:sp>
          <p:nvSpPr>
            <p:cNvPr id="1680" name="Google Shape;1680;p42"/>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1" name="Google Shape;1681;p42"/>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2" name="Google Shape;1682;p42"/>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3" name="Google Shape;1683;p42"/>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4" name="Google Shape;1684;p42"/>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5" name="Google Shape;1685;p42"/>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6" name="Google Shape;1686;p42"/>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7" name="Google Shape;1687;p42"/>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88" name="Google Shape;1688;p42"/>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689" name="Google Shape;1689;p42"/>
          <p:cNvSpPr/>
          <p:nvPr/>
        </p:nvSpPr>
        <p:spPr>
          <a:xfrm>
            <a:off x="7717149" y="5074539"/>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0" name="Google Shape;1690;p42"/>
          <p:cNvSpPr/>
          <p:nvPr/>
        </p:nvSpPr>
        <p:spPr>
          <a:xfrm>
            <a:off x="8208611" y="4985305"/>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691" name="Google Shape;1691;p42"/>
          <p:cNvGrpSpPr/>
          <p:nvPr/>
        </p:nvGrpSpPr>
        <p:grpSpPr>
          <a:xfrm>
            <a:off x="8800133" y="5000562"/>
            <a:ext cx="364707" cy="363804"/>
            <a:chOff x="6010925" y="3998175"/>
            <a:chExt cx="275875" cy="266875"/>
          </a:xfrm>
        </p:grpSpPr>
        <p:sp>
          <p:nvSpPr>
            <p:cNvPr id="1692" name="Google Shape;1692;p42"/>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3" name="Google Shape;1693;p42"/>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4" name="Google Shape;1694;p42"/>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5" name="Google Shape;1695;p42"/>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6" name="Google Shape;1696;p42"/>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697" name="Google Shape;1697;p42"/>
          <p:cNvGrpSpPr/>
          <p:nvPr/>
        </p:nvGrpSpPr>
        <p:grpSpPr>
          <a:xfrm>
            <a:off x="9402329" y="5019187"/>
            <a:ext cx="352082" cy="308322"/>
            <a:chOff x="6866650" y="1038650"/>
            <a:chExt cx="266325" cy="226175"/>
          </a:xfrm>
        </p:grpSpPr>
        <p:sp>
          <p:nvSpPr>
            <p:cNvPr id="1698" name="Google Shape;1698;p42"/>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99" name="Google Shape;1699;p42"/>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0" name="Google Shape;1700;p42"/>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701" name="Google Shape;1701;p42"/>
          <p:cNvGrpSpPr/>
          <p:nvPr/>
        </p:nvGrpSpPr>
        <p:grpSpPr>
          <a:xfrm>
            <a:off x="5139862" y="1655337"/>
            <a:ext cx="272497" cy="362441"/>
            <a:chOff x="2033075" y="2942475"/>
            <a:chExt cx="206125" cy="265875"/>
          </a:xfrm>
        </p:grpSpPr>
        <p:sp>
          <p:nvSpPr>
            <p:cNvPr id="1702" name="Google Shape;1702;p42"/>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3" name="Google Shape;1703;p42"/>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4" name="Google Shape;1704;p42"/>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5" name="Google Shape;1705;p42"/>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6" name="Google Shape;1706;p42"/>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07" name="Google Shape;1707;p42"/>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08" name="Google Shape;1708;p42"/>
          <p:cNvSpPr/>
          <p:nvPr/>
        </p:nvSpPr>
        <p:spPr>
          <a:xfrm>
            <a:off x="2504291" y="5595748"/>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09" name="Google Shape;1709;p42"/>
          <p:cNvGrpSpPr/>
          <p:nvPr/>
        </p:nvGrpSpPr>
        <p:grpSpPr>
          <a:xfrm>
            <a:off x="3001577" y="5631739"/>
            <a:ext cx="325576" cy="362441"/>
            <a:chOff x="3081775" y="1061400"/>
            <a:chExt cx="246275" cy="265875"/>
          </a:xfrm>
        </p:grpSpPr>
        <p:sp>
          <p:nvSpPr>
            <p:cNvPr id="1710" name="Google Shape;1710;p42"/>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1" name="Google Shape;1711;p42"/>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2" name="Google Shape;1712;p42"/>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713" name="Google Shape;1713;p42"/>
          <p:cNvGrpSpPr/>
          <p:nvPr/>
        </p:nvGrpSpPr>
        <p:grpSpPr>
          <a:xfrm>
            <a:off x="3541288" y="5673859"/>
            <a:ext cx="369202" cy="325941"/>
            <a:chOff x="2847150" y="1805000"/>
            <a:chExt cx="279275" cy="239100"/>
          </a:xfrm>
        </p:grpSpPr>
        <p:sp>
          <p:nvSpPr>
            <p:cNvPr id="1714" name="Google Shape;1714;p42"/>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5" name="Google Shape;1715;p42"/>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16" name="Google Shape;1716;p42"/>
          <p:cNvSpPr/>
          <p:nvPr/>
        </p:nvSpPr>
        <p:spPr>
          <a:xfrm>
            <a:off x="4123609" y="5723635"/>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17" name="Google Shape;1717;p42"/>
          <p:cNvGrpSpPr/>
          <p:nvPr/>
        </p:nvGrpSpPr>
        <p:grpSpPr>
          <a:xfrm>
            <a:off x="4727082" y="5618116"/>
            <a:ext cx="352082" cy="363054"/>
            <a:chOff x="6435300" y="1095300"/>
            <a:chExt cx="266325" cy="266325"/>
          </a:xfrm>
        </p:grpSpPr>
        <p:sp>
          <p:nvSpPr>
            <p:cNvPr id="1718" name="Google Shape;1718;p42"/>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19" name="Google Shape;1719;p42"/>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0" name="Google Shape;1720;p42"/>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21" name="Google Shape;1721;p42"/>
          <p:cNvSpPr/>
          <p:nvPr/>
        </p:nvSpPr>
        <p:spPr>
          <a:xfrm>
            <a:off x="5290932" y="5632304"/>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2" name="Google Shape;1722;p42"/>
          <p:cNvSpPr/>
          <p:nvPr/>
        </p:nvSpPr>
        <p:spPr>
          <a:xfrm>
            <a:off x="5751682" y="5603997"/>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23" name="Google Shape;1723;p42"/>
          <p:cNvGrpSpPr/>
          <p:nvPr/>
        </p:nvGrpSpPr>
        <p:grpSpPr>
          <a:xfrm>
            <a:off x="6280151" y="5613180"/>
            <a:ext cx="301350" cy="363054"/>
            <a:chOff x="4506525" y="1060950"/>
            <a:chExt cx="227950" cy="266325"/>
          </a:xfrm>
        </p:grpSpPr>
        <p:sp>
          <p:nvSpPr>
            <p:cNvPr id="1724" name="Google Shape;1724;p42"/>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5" name="Google Shape;1725;p42"/>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6" name="Google Shape;1726;p42"/>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7" name="Google Shape;1727;p42"/>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8" name="Google Shape;1728;p42"/>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29" name="Google Shape;1729;p42"/>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0" name="Google Shape;1730;p42"/>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31" name="Google Shape;1731;p42"/>
          <p:cNvSpPr/>
          <p:nvPr/>
        </p:nvSpPr>
        <p:spPr>
          <a:xfrm>
            <a:off x="6739198" y="5736468"/>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2" name="Google Shape;1732;p42"/>
          <p:cNvSpPr/>
          <p:nvPr/>
        </p:nvSpPr>
        <p:spPr>
          <a:xfrm>
            <a:off x="7735916" y="5690828"/>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33" name="Google Shape;1733;p42"/>
          <p:cNvGrpSpPr/>
          <p:nvPr/>
        </p:nvGrpSpPr>
        <p:grpSpPr>
          <a:xfrm>
            <a:off x="7285785" y="5691036"/>
            <a:ext cx="251246" cy="356340"/>
            <a:chOff x="867500" y="3647700"/>
            <a:chExt cx="190050" cy="261400"/>
          </a:xfrm>
        </p:grpSpPr>
        <p:sp>
          <p:nvSpPr>
            <p:cNvPr id="1734" name="Google Shape;1734;p42"/>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5" name="Google Shape;1735;p42"/>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6" name="Google Shape;1736;p42"/>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7" name="Google Shape;1737;p42"/>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38" name="Google Shape;1738;p42"/>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39" name="Google Shape;1739;p42"/>
          <p:cNvSpPr/>
          <p:nvPr/>
        </p:nvSpPr>
        <p:spPr>
          <a:xfrm>
            <a:off x="8242362" y="5657681"/>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0" name="Google Shape;1740;p42"/>
          <p:cNvSpPr/>
          <p:nvPr/>
        </p:nvSpPr>
        <p:spPr>
          <a:xfrm>
            <a:off x="8844168" y="5656419"/>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41" name="Google Shape;1741;p42"/>
          <p:cNvGrpSpPr/>
          <p:nvPr/>
        </p:nvGrpSpPr>
        <p:grpSpPr>
          <a:xfrm>
            <a:off x="9428063" y="5646209"/>
            <a:ext cx="299598" cy="398327"/>
            <a:chOff x="3707175" y="1322350"/>
            <a:chExt cx="226625" cy="292200"/>
          </a:xfrm>
        </p:grpSpPr>
        <p:sp>
          <p:nvSpPr>
            <p:cNvPr id="1742" name="Google Shape;1742;p42"/>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43" name="Google Shape;1743;p42"/>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23"/>
          <p:cNvSpPr txBox="1"/>
          <p:nvPr>
            <p:ph type="title"/>
          </p:nvPr>
        </p:nvSpPr>
        <p:spPr>
          <a:xfrm>
            <a:off x="415600" y="821967"/>
            <a:ext cx="11360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SzPts val="990"/>
              <a:buNone/>
            </a:pPr>
            <a:r>
              <a:rPr lang="en"/>
              <a:t>Table of contents.</a:t>
            </a:r>
            <a:endParaRPr/>
          </a:p>
        </p:txBody>
      </p:sp>
      <p:sp>
        <p:nvSpPr>
          <p:cNvPr id="964" name="Google Shape;964;p23"/>
          <p:cNvSpPr txBox="1"/>
          <p:nvPr>
            <p:ph idx="1" type="body"/>
          </p:nvPr>
        </p:nvSpPr>
        <p:spPr>
          <a:xfrm>
            <a:off x="1205840" y="2899694"/>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We will talk about this first.</a:t>
            </a:r>
            <a:endParaRPr/>
          </a:p>
        </p:txBody>
      </p:sp>
      <p:sp>
        <p:nvSpPr>
          <p:cNvPr id="965" name="Google Shape;965;p23"/>
          <p:cNvSpPr txBox="1"/>
          <p:nvPr>
            <p:ph idx="2" type="body"/>
          </p:nvPr>
        </p:nvSpPr>
        <p:spPr>
          <a:xfrm>
            <a:off x="4542768" y="2899694"/>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We will talk about this second.</a:t>
            </a:r>
            <a:endParaRPr/>
          </a:p>
        </p:txBody>
      </p:sp>
      <p:sp>
        <p:nvSpPr>
          <p:cNvPr id="966" name="Google Shape;966;p23"/>
          <p:cNvSpPr txBox="1"/>
          <p:nvPr>
            <p:ph idx="3" type="body"/>
          </p:nvPr>
        </p:nvSpPr>
        <p:spPr>
          <a:xfrm>
            <a:off x="7879717" y="2899694"/>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Then, we will talk </a:t>
            </a:r>
            <a:r>
              <a:rPr lang="en"/>
              <a:t>about</a:t>
            </a:r>
            <a:r>
              <a:rPr lang="en"/>
              <a:t> this.</a:t>
            </a:r>
            <a:endParaRPr/>
          </a:p>
        </p:txBody>
      </p:sp>
      <p:sp>
        <p:nvSpPr>
          <p:cNvPr id="967" name="Google Shape;967;p23"/>
          <p:cNvSpPr txBox="1"/>
          <p:nvPr>
            <p:ph idx="4" type="body"/>
          </p:nvPr>
        </p:nvSpPr>
        <p:spPr>
          <a:xfrm>
            <a:off x="1205786" y="4969406"/>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After that we will talk about this.</a:t>
            </a:r>
            <a:endParaRPr/>
          </a:p>
        </p:txBody>
      </p:sp>
      <p:sp>
        <p:nvSpPr>
          <p:cNvPr id="968" name="Google Shape;968;p23"/>
          <p:cNvSpPr txBox="1"/>
          <p:nvPr>
            <p:ph idx="5" type="body"/>
          </p:nvPr>
        </p:nvSpPr>
        <p:spPr>
          <a:xfrm>
            <a:off x="4542714" y="4969406"/>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We will also talk </a:t>
            </a:r>
            <a:r>
              <a:rPr lang="en"/>
              <a:t>about</a:t>
            </a:r>
            <a:r>
              <a:rPr lang="en"/>
              <a:t> this.</a:t>
            </a:r>
            <a:endParaRPr/>
          </a:p>
        </p:txBody>
      </p:sp>
      <p:sp>
        <p:nvSpPr>
          <p:cNvPr id="969" name="Google Shape;969;p23"/>
          <p:cNvSpPr txBox="1"/>
          <p:nvPr>
            <p:ph idx="6" type="body"/>
          </p:nvPr>
        </p:nvSpPr>
        <p:spPr>
          <a:xfrm>
            <a:off x="7879663" y="4969406"/>
            <a:ext cx="3106500" cy="1161300"/>
          </a:xfrm>
          <a:prstGeom prst="rect">
            <a:avLst/>
          </a:prstGeom>
        </p:spPr>
        <p:txBody>
          <a:bodyPr anchorCtr="0" anchor="t" bIns="121900" lIns="121900" spcFirstLastPara="1" rIns="121900" wrap="square" tIns="121900">
            <a:normAutofit/>
          </a:bodyPr>
          <a:lstStyle/>
          <a:p>
            <a:pPr indent="0" lvl="0" marL="0" rtl="0" algn="ctr">
              <a:spcBef>
                <a:spcPts val="0"/>
              </a:spcBef>
              <a:spcAft>
                <a:spcPts val="1600"/>
              </a:spcAft>
              <a:buNone/>
            </a:pPr>
            <a:r>
              <a:rPr lang="en"/>
              <a:t>And we will talk about this last.</a:t>
            </a:r>
            <a:endParaRPr/>
          </a:p>
        </p:txBody>
      </p:sp>
      <p:sp>
        <p:nvSpPr>
          <p:cNvPr id="970" name="Google Shape;970;p23"/>
          <p:cNvSpPr/>
          <p:nvPr/>
        </p:nvSpPr>
        <p:spPr>
          <a:xfrm>
            <a:off x="2350035" y="2081655"/>
            <a:ext cx="818100" cy="818100"/>
          </a:xfrm>
          <a:prstGeom prst="rect">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01</a:t>
            </a:r>
            <a:endParaRPr sz="3400">
              <a:solidFill>
                <a:schemeClr val="accent6"/>
              </a:solidFill>
              <a:latin typeface="Bungee"/>
              <a:ea typeface="Bungee"/>
              <a:cs typeface="Bungee"/>
              <a:sym typeface="Bungee"/>
            </a:endParaRPr>
          </a:p>
        </p:txBody>
      </p:sp>
      <p:sp>
        <p:nvSpPr>
          <p:cNvPr id="971" name="Google Shape;971;p23"/>
          <p:cNvSpPr/>
          <p:nvPr/>
        </p:nvSpPr>
        <p:spPr>
          <a:xfrm>
            <a:off x="5687031" y="2081650"/>
            <a:ext cx="818100" cy="8181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02</a:t>
            </a:r>
            <a:endParaRPr sz="3400">
              <a:solidFill>
                <a:schemeClr val="accent6"/>
              </a:solidFill>
              <a:latin typeface="Bungee"/>
              <a:ea typeface="Bungee"/>
              <a:cs typeface="Bungee"/>
              <a:sym typeface="Bungee"/>
            </a:endParaRPr>
          </a:p>
        </p:txBody>
      </p:sp>
      <p:sp>
        <p:nvSpPr>
          <p:cNvPr id="972" name="Google Shape;972;p23"/>
          <p:cNvSpPr/>
          <p:nvPr/>
        </p:nvSpPr>
        <p:spPr>
          <a:xfrm>
            <a:off x="9023960" y="2081655"/>
            <a:ext cx="818100" cy="8181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03</a:t>
            </a:r>
            <a:endParaRPr sz="3400">
              <a:solidFill>
                <a:schemeClr val="accent6"/>
              </a:solidFill>
              <a:latin typeface="Bungee"/>
              <a:ea typeface="Bungee"/>
              <a:cs typeface="Bungee"/>
              <a:sym typeface="Bungee"/>
            </a:endParaRPr>
          </a:p>
        </p:txBody>
      </p:sp>
      <p:sp>
        <p:nvSpPr>
          <p:cNvPr id="973" name="Google Shape;973;p23"/>
          <p:cNvSpPr/>
          <p:nvPr/>
        </p:nvSpPr>
        <p:spPr>
          <a:xfrm>
            <a:off x="9023874" y="4165230"/>
            <a:ext cx="818100" cy="818100"/>
          </a:xfrm>
          <a:prstGeom prst="rect">
            <a:avLst/>
          </a:prstGeom>
          <a:solidFill>
            <a:schemeClr val="accen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06</a:t>
            </a:r>
            <a:endParaRPr sz="3400">
              <a:solidFill>
                <a:schemeClr val="accent6"/>
              </a:solidFill>
              <a:latin typeface="Bungee"/>
              <a:ea typeface="Bungee"/>
              <a:cs typeface="Bungee"/>
              <a:sym typeface="Bungee"/>
            </a:endParaRPr>
          </a:p>
        </p:txBody>
      </p:sp>
      <p:sp>
        <p:nvSpPr>
          <p:cNvPr id="974" name="Google Shape;974;p23"/>
          <p:cNvSpPr/>
          <p:nvPr/>
        </p:nvSpPr>
        <p:spPr>
          <a:xfrm>
            <a:off x="2350035" y="4165230"/>
            <a:ext cx="818100" cy="818100"/>
          </a:xfrm>
          <a:prstGeom prst="rect">
            <a:avLst/>
          </a:prstGeom>
          <a:solidFill>
            <a:schemeClr val="accent4"/>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04</a:t>
            </a:r>
            <a:endParaRPr sz="3400">
              <a:solidFill>
                <a:schemeClr val="accent6"/>
              </a:solidFill>
              <a:latin typeface="Bungee"/>
              <a:ea typeface="Bungee"/>
              <a:cs typeface="Bungee"/>
              <a:sym typeface="Bungee"/>
            </a:endParaRPr>
          </a:p>
        </p:txBody>
      </p:sp>
      <p:sp>
        <p:nvSpPr>
          <p:cNvPr id="975" name="Google Shape;975;p23"/>
          <p:cNvSpPr/>
          <p:nvPr/>
        </p:nvSpPr>
        <p:spPr>
          <a:xfrm>
            <a:off x="5686999" y="4151359"/>
            <a:ext cx="818100" cy="818100"/>
          </a:xfrm>
          <a:prstGeom prst="rect">
            <a:avLst/>
          </a:prstGeom>
          <a:solidFill>
            <a:schemeClr val="accent2"/>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400">
                <a:solidFill>
                  <a:schemeClr val="accent6"/>
                </a:solidFill>
                <a:latin typeface="Bungee"/>
                <a:ea typeface="Bungee"/>
                <a:cs typeface="Bungee"/>
                <a:sym typeface="Bungee"/>
              </a:rPr>
              <a:t>05</a:t>
            </a:r>
            <a:endParaRPr sz="3400">
              <a:solidFill>
                <a:schemeClr val="accent6"/>
              </a:solidFill>
              <a:latin typeface="Bungee"/>
              <a:ea typeface="Bungee"/>
              <a:cs typeface="Bungee"/>
              <a:sym typeface="Bungee"/>
            </a:endParaRPr>
          </a:p>
        </p:txBody>
      </p:sp>
      <p:sp>
        <p:nvSpPr>
          <p:cNvPr id="976" name="Google Shape;976;p23"/>
          <p:cNvSpPr/>
          <p:nvPr/>
        </p:nvSpPr>
        <p:spPr>
          <a:xfrm flipH="1">
            <a:off x="76195" y="4969452"/>
            <a:ext cx="744051" cy="880364"/>
          </a:xfrm>
          <a:custGeom>
            <a:rect b="b" l="l" r="r" t="t"/>
            <a:pathLst>
              <a:path extrusionOk="0" h="87795" w="74201">
                <a:moveTo>
                  <a:pt x="0" y="0"/>
                </a:moveTo>
                <a:lnTo>
                  <a:pt x="13763" y="87796"/>
                </a:lnTo>
                <a:lnTo>
                  <a:pt x="30887" y="50468"/>
                </a:lnTo>
                <a:lnTo>
                  <a:pt x="74202" y="49355"/>
                </a:lnTo>
                <a:lnTo>
                  <a:pt x="0"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24"/>
          <p:cNvSpPr txBox="1"/>
          <p:nvPr>
            <p:ph type="title"/>
          </p:nvPr>
        </p:nvSpPr>
        <p:spPr>
          <a:xfrm>
            <a:off x="1555725" y="1240563"/>
            <a:ext cx="85155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
              <a:t>Bullet point list.</a:t>
            </a:r>
            <a:endParaRPr/>
          </a:p>
        </p:txBody>
      </p:sp>
      <p:sp>
        <p:nvSpPr>
          <p:cNvPr id="982" name="Google Shape;982;p24"/>
          <p:cNvSpPr txBox="1"/>
          <p:nvPr>
            <p:ph idx="1" type="body"/>
          </p:nvPr>
        </p:nvSpPr>
        <p:spPr>
          <a:xfrm>
            <a:off x="1555725" y="2183826"/>
            <a:ext cx="8515500" cy="3523800"/>
          </a:xfrm>
          <a:prstGeom prst="rect">
            <a:avLst/>
          </a:prstGeom>
        </p:spPr>
        <p:txBody>
          <a:bodyPr anchorCtr="0" anchor="t" bIns="121900" lIns="121900" spcFirstLastPara="1" rIns="121900" wrap="square" tIns="121900">
            <a:normAutofit/>
          </a:bodyPr>
          <a:lstStyle/>
          <a:p>
            <a:pPr indent="-387350" lvl="0" marL="457200" rtl="0" algn="l">
              <a:lnSpc>
                <a:spcPct val="200000"/>
              </a:lnSpc>
              <a:spcBef>
                <a:spcPts val="0"/>
              </a:spcBef>
              <a:spcAft>
                <a:spcPts val="0"/>
              </a:spcAft>
              <a:buSzPts val="2500"/>
              <a:buChar char="●"/>
            </a:pPr>
            <a:r>
              <a:rPr lang="en"/>
              <a:t>We will talk about this first.</a:t>
            </a:r>
            <a:endParaRPr/>
          </a:p>
          <a:p>
            <a:pPr indent="-387350" lvl="0" marL="457200" rtl="0" algn="l">
              <a:lnSpc>
                <a:spcPct val="200000"/>
              </a:lnSpc>
              <a:spcBef>
                <a:spcPts val="0"/>
              </a:spcBef>
              <a:spcAft>
                <a:spcPts val="0"/>
              </a:spcAft>
              <a:buSzPts val="2500"/>
              <a:buChar char="●"/>
            </a:pPr>
            <a:r>
              <a:rPr lang="en"/>
              <a:t>We will talk about this second.</a:t>
            </a:r>
            <a:endParaRPr/>
          </a:p>
          <a:p>
            <a:pPr indent="-387350" lvl="0" marL="457200" rtl="0" algn="l">
              <a:lnSpc>
                <a:spcPct val="200000"/>
              </a:lnSpc>
              <a:spcBef>
                <a:spcPts val="0"/>
              </a:spcBef>
              <a:spcAft>
                <a:spcPts val="0"/>
              </a:spcAft>
              <a:buSzPts val="2500"/>
              <a:buChar char="●"/>
            </a:pPr>
            <a:r>
              <a:rPr lang="en"/>
              <a:t>After that we will talk about this.</a:t>
            </a:r>
            <a:endParaRPr/>
          </a:p>
          <a:p>
            <a:pPr indent="-387350" lvl="0" marL="457200" rtl="0" algn="l">
              <a:lnSpc>
                <a:spcPct val="200000"/>
              </a:lnSpc>
              <a:spcBef>
                <a:spcPts val="0"/>
              </a:spcBef>
              <a:spcAft>
                <a:spcPts val="0"/>
              </a:spcAft>
              <a:buSzPts val="2500"/>
              <a:buChar char="●"/>
            </a:pPr>
            <a:r>
              <a:rPr lang="en"/>
              <a:t>And we will talk about this last.</a:t>
            </a:r>
            <a:endParaRPr/>
          </a:p>
        </p:txBody>
      </p:sp>
      <p:grpSp>
        <p:nvGrpSpPr>
          <p:cNvPr id="983" name="Google Shape;983;p24"/>
          <p:cNvGrpSpPr/>
          <p:nvPr/>
        </p:nvGrpSpPr>
        <p:grpSpPr>
          <a:xfrm>
            <a:off x="9585129" y="3772148"/>
            <a:ext cx="2099787" cy="2966456"/>
            <a:chOff x="9585129" y="3772148"/>
            <a:chExt cx="2099787" cy="2966456"/>
          </a:xfrm>
        </p:grpSpPr>
        <p:sp>
          <p:nvSpPr>
            <p:cNvPr id="984" name="Google Shape;984;p24"/>
            <p:cNvSpPr/>
            <p:nvPr/>
          </p:nvSpPr>
          <p:spPr>
            <a:xfrm rot="956610">
              <a:off x="9885935" y="4211099"/>
              <a:ext cx="1490295" cy="2368373"/>
            </a:xfrm>
            <a:custGeom>
              <a:rect b="b" l="l" r="r" t="t"/>
              <a:pathLst>
                <a:path extrusionOk="0" h="227670" w="143261">
                  <a:moveTo>
                    <a:pt x="62357" y="0"/>
                  </a:moveTo>
                  <a:lnTo>
                    <a:pt x="80249" y="150238"/>
                  </a:lnTo>
                  <a:cubicBezTo>
                    <a:pt x="80249" y="150238"/>
                    <a:pt x="42197" y="140037"/>
                    <a:pt x="16815" y="162059"/>
                  </a:cubicBezTo>
                  <a:cubicBezTo>
                    <a:pt x="-17432" y="191723"/>
                    <a:pt x="1392" y="249611"/>
                    <a:pt x="66364" y="218979"/>
                  </a:cubicBezTo>
                  <a:cubicBezTo>
                    <a:pt x="94297" y="205807"/>
                    <a:pt x="97373" y="170713"/>
                    <a:pt x="94782" y="146688"/>
                  </a:cubicBezTo>
                  <a:cubicBezTo>
                    <a:pt x="90775" y="110267"/>
                    <a:pt x="84662" y="66721"/>
                    <a:pt x="84662" y="66721"/>
                  </a:cubicBezTo>
                  <a:cubicBezTo>
                    <a:pt x="84662" y="66721"/>
                    <a:pt x="97818" y="73239"/>
                    <a:pt x="112594" y="68166"/>
                  </a:cubicBezTo>
                  <a:cubicBezTo>
                    <a:pt x="127248" y="63151"/>
                    <a:pt x="143238" y="82339"/>
                    <a:pt x="143238" y="82339"/>
                  </a:cubicBezTo>
                  <a:cubicBezTo>
                    <a:pt x="143238" y="82339"/>
                    <a:pt x="144858" y="32895"/>
                    <a:pt x="120893" y="30098"/>
                  </a:cubicBezTo>
                  <a:cubicBezTo>
                    <a:pt x="106684" y="28434"/>
                    <a:pt x="93285" y="33158"/>
                    <a:pt x="86605" y="18022"/>
                  </a:cubicBezTo>
                  <a:cubicBezTo>
                    <a:pt x="79926" y="2890"/>
                    <a:pt x="62357" y="0"/>
                    <a:pt x="62357" y="0"/>
                  </a:cubicBez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85" name="Google Shape;985;p24"/>
            <p:cNvSpPr/>
            <p:nvPr/>
          </p:nvSpPr>
          <p:spPr>
            <a:xfrm rot="956610">
              <a:off x="9881743" y="4078644"/>
              <a:ext cx="1490295" cy="2368332"/>
            </a:xfrm>
            <a:custGeom>
              <a:rect b="b" l="l" r="r" t="t"/>
              <a:pathLst>
                <a:path extrusionOk="0" h="227666" w="143261">
                  <a:moveTo>
                    <a:pt x="62356" y="0"/>
                  </a:moveTo>
                  <a:lnTo>
                    <a:pt x="80249" y="150234"/>
                  </a:lnTo>
                  <a:cubicBezTo>
                    <a:pt x="80249" y="150234"/>
                    <a:pt x="42197" y="140037"/>
                    <a:pt x="16815" y="162055"/>
                  </a:cubicBezTo>
                  <a:cubicBezTo>
                    <a:pt x="-17432" y="191719"/>
                    <a:pt x="1392" y="249607"/>
                    <a:pt x="66364" y="218975"/>
                  </a:cubicBezTo>
                  <a:cubicBezTo>
                    <a:pt x="94296" y="205803"/>
                    <a:pt x="97373" y="170714"/>
                    <a:pt x="94741" y="146684"/>
                  </a:cubicBezTo>
                  <a:cubicBezTo>
                    <a:pt x="90774" y="110263"/>
                    <a:pt x="84662" y="66717"/>
                    <a:pt x="84662" y="66717"/>
                  </a:cubicBezTo>
                  <a:cubicBezTo>
                    <a:pt x="84662" y="66717"/>
                    <a:pt x="97818" y="73239"/>
                    <a:pt x="112594" y="68162"/>
                  </a:cubicBezTo>
                  <a:cubicBezTo>
                    <a:pt x="127207" y="63147"/>
                    <a:pt x="143238" y="82335"/>
                    <a:pt x="143238" y="82335"/>
                  </a:cubicBezTo>
                  <a:cubicBezTo>
                    <a:pt x="143238" y="82335"/>
                    <a:pt x="144857" y="32891"/>
                    <a:pt x="120893" y="30094"/>
                  </a:cubicBezTo>
                  <a:cubicBezTo>
                    <a:pt x="106684" y="28434"/>
                    <a:pt x="93284" y="33158"/>
                    <a:pt x="86605" y="18022"/>
                  </a:cubicBezTo>
                  <a:cubicBezTo>
                    <a:pt x="79926" y="2886"/>
                    <a:pt x="62356" y="0"/>
                    <a:pt x="62356" y="0"/>
                  </a:cubicBezTo>
                  <a:close/>
                </a:path>
              </a:pathLst>
            </a:custGeom>
            <a:solidFill>
              <a:schemeClr val="accent3"/>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86" name="Google Shape;986;p24"/>
            <p:cNvSpPr/>
            <p:nvPr/>
          </p:nvSpPr>
          <p:spPr>
            <a:xfrm rot="956610">
              <a:off x="9898016" y="3931280"/>
              <a:ext cx="1490285" cy="2368332"/>
            </a:xfrm>
            <a:custGeom>
              <a:rect b="b" l="l" r="r" t="t"/>
              <a:pathLst>
                <a:path extrusionOk="0" h="227666" w="143260">
                  <a:moveTo>
                    <a:pt x="62397" y="0"/>
                  </a:moveTo>
                  <a:lnTo>
                    <a:pt x="80290" y="150234"/>
                  </a:lnTo>
                  <a:cubicBezTo>
                    <a:pt x="80290" y="150234"/>
                    <a:pt x="42237" y="140037"/>
                    <a:pt x="16815" y="162054"/>
                  </a:cubicBezTo>
                  <a:cubicBezTo>
                    <a:pt x="-17432" y="191719"/>
                    <a:pt x="1392" y="249607"/>
                    <a:pt x="66364" y="218975"/>
                  </a:cubicBezTo>
                  <a:cubicBezTo>
                    <a:pt x="94337" y="205803"/>
                    <a:pt x="97413" y="170713"/>
                    <a:pt x="94782" y="146684"/>
                  </a:cubicBezTo>
                  <a:cubicBezTo>
                    <a:pt x="90815" y="110263"/>
                    <a:pt x="84662" y="66717"/>
                    <a:pt x="84662" y="66717"/>
                  </a:cubicBezTo>
                  <a:cubicBezTo>
                    <a:pt x="84662" y="66717"/>
                    <a:pt x="97818" y="73235"/>
                    <a:pt x="112594" y="68162"/>
                  </a:cubicBezTo>
                  <a:cubicBezTo>
                    <a:pt x="127248" y="63147"/>
                    <a:pt x="143238" y="82335"/>
                    <a:pt x="143238" y="82335"/>
                  </a:cubicBezTo>
                  <a:cubicBezTo>
                    <a:pt x="143238" y="82335"/>
                    <a:pt x="144857" y="32891"/>
                    <a:pt x="120933" y="30094"/>
                  </a:cubicBezTo>
                  <a:cubicBezTo>
                    <a:pt x="106724" y="28434"/>
                    <a:pt x="93284" y="33158"/>
                    <a:pt x="86605" y="18022"/>
                  </a:cubicBezTo>
                  <a:cubicBezTo>
                    <a:pt x="79925" y="2886"/>
                    <a:pt x="62397" y="0"/>
                    <a:pt x="62397" y="0"/>
                  </a:cubicBez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25"/>
          <p:cNvSpPr txBox="1"/>
          <p:nvPr>
            <p:ph type="title"/>
          </p:nvPr>
        </p:nvSpPr>
        <p:spPr>
          <a:xfrm>
            <a:off x="3348200" y="1536575"/>
            <a:ext cx="7939500" cy="28146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We will talk about this first.</a:t>
            </a:r>
            <a:endParaRPr/>
          </a:p>
        </p:txBody>
      </p:sp>
      <p:sp>
        <p:nvSpPr>
          <p:cNvPr id="992" name="Google Shape;992;p25"/>
          <p:cNvSpPr/>
          <p:nvPr/>
        </p:nvSpPr>
        <p:spPr>
          <a:xfrm>
            <a:off x="953450" y="2316101"/>
            <a:ext cx="2060780" cy="1255551"/>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3"/>
                </a:solidFill>
                <a:latin typeface="Bungee"/>
              </a:rPr>
              <a:t>01</a:t>
            </a:r>
          </a:p>
        </p:txBody>
      </p:sp>
      <p:sp>
        <p:nvSpPr>
          <p:cNvPr id="993" name="Google Shape;993;p25"/>
          <p:cNvSpPr txBox="1"/>
          <p:nvPr>
            <p:ph idx="1" type="body"/>
          </p:nvPr>
        </p:nvSpPr>
        <p:spPr>
          <a:xfrm>
            <a:off x="896925" y="4351250"/>
            <a:ext cx="10390800" cy="961800"/>
          </a:xfrm>
          <a:prstGeom prst="rect">
            <a:avLst/>
          </a:prstGeom>
        </p:spPr>
        <p:txBody>
          <a:bodyPr anchorCtr="0" anchor="t" bIns="121900" lIns="121900" spcFirstLastPara="1" rIns="121900" wrap="square" tIns="121900">
            <a:normAutofit fontScale="92500" lnSpcReduction="20000"/>
          </a:bodyPr>
          <a:lstStyle/>
          <a:p>
            <a:pPr indent="0" lvl="0" marL="0" rtl="0" algn="ctr">
              <a:spcBef>
                <a:spcPts val="0"/>
              </a:spcBef>
              <a:spcAft>
                <a:spcPts val="1600"/>
              </a:spcAft>
              <a:buNone/>
            </a:pPr>
            <a:r>
              <a:rPr lang="en"/>
              <a:t>Add a brief introduction of your section here: Let’s dive in and get to know some interesting facts about animals!</a:t>
            </a:r>
            <a:endParaRPr/>
          </a:p>
        </p:txBody>
      </p:sp>
      <p:sp>
        <p:nvSpPr>
          <p:cNvPr id="994" name="Google Shape;994;p25"/>
          <p:cNvSpPr/>
          <p:nvPr/>
        </p:nvSpPr>
        <p:spPr>
          <a:xfrm flipH="1">
            <a:off x="329720" y="3928577"/>
            <a:ext cx="744051" cy="880364"/>
          </a:xfrm>
          <a:custGeom>
            <a:rect b="b" l="l" r="r" t="t"/>
            <a:pathLst>
              <a:path extrusionOk="0" h="87795" w="74201">
                <a:moveTo>
                  <a:pt x="0" y="0"/>
                </a:moveTo>
                <a:lnTo>
                  <a:pt x="13763" y="87796"/>
                </a:lnTo>
                <a:lnTo>
                  <a:pt x="30887" y="50468"/>
                </a:lnTo>
                <a:lnTo>
                  <a:pt x="74202" y="49355"/>
                </a:lnTo>
                <a:lnTo>
                  <a:pt x="0"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26"/>
          <p:cNvSpPr txBox="1"/>
          <p:nvPr>
            <p:ph type="title"/>
          </p:nvPr>
        </p:nvSpPr>
        <p:spPr>
          <a:xfrm>
            <a:off x="1555725" y="1240563"/>
            <a:ext cx="85155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
              <a:t>Did you know?</a:t>
            </a:r>
            <a:endParaRPr/>
          </a:p>
        </p:txBody>
      </p:sp>
      <p:sp>
        <p:nvSpPr>
          <p:cNvPr id="1000" name="Google Shape;1000;p26"/>
          <p:cNvSpPr txBox="1"/>
          <p:nvPr>
            <p:ph idx="1" type="body"/>
          </p:nvPr>
        </p:nvSpPr>
        <p:spPr>
          <a:xfrm>
            <a:off x="1555725" y="2183826"/>
            <a:ext cx="8515500" cy="35238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
              <a:t>Did you know that elephants can sense storms?</a:t>
            </a:r>
            <a:endParaRPr/>
          </a:p>
          <a:p>
            <a:pPr indent="0" lvl="0" marL="0" rtl="0" algn="l">
              <a:spcBef>
                <a:spcPts val="1600"/>
              </a:spcBef>
              <a:spcAft>
                <a:spcPts val="0"/>
              </a:spcAft>
              <a:buNone/>
            </a:pPr>
            <a:r>
              <a:rPr lang="en"/>
              <a:t>Elephants may be able to detect a thunderstorm from hundreds of miles away, and will head towards it, looking for water. </a:t>
            </a:r>
            <a:endParaRPr/>
          </a:p>
          <a:p>
            <a:pPr indent="0" lvl="0" marL="0" rtl="0" algn="l">
              <a:spcBef>
                <a:spcPts val="1600"/>
              </a:spcBef>
              <a:spcAft>
                <a:spcPts val="1600"/>
              </a:spcAft>
              <a:buNone/>
            </a:pPr>
            <a:r>
              <a:rPr lang="en"/>
              <a:t>You can add a little bit more information. But try to not overload your slides with text.</a:t>
            </a:r>
            <a:endParaRPr/>
          </a:p>
        </p:txBody>
      </p:sp>
      <p:grpSp>
        <p:nvGrpSpPr>
          <p:cNvPr id="1001" name="Google Shape;1001;p26"/>
          <p:cNvGrpSpPr/>
          <p:nvPr/>
        </p:nvGrpSpPr>
        <p:grpSpPr>
          <a:xfrm rot="-368910">
            <a:off x="10151719" y="3631023"/>
            <a:ext cx="1904886" cy="2695745"/>
            <a:chOff x="10142803" y="4525505"/>
            <a:chExt cx="1314589" cy="1860372"/>
          </a:xfrm>
        </p:grpSpPr>
        <p:sp>
          <p:nvSpPr>
            <p:cNvPr id="1002" name="Google Shape;1002;p26"/>
            <p:cNvSpPr/>
            <p:nvPr/>
          </p:nvSpPr>
          <p:spPr>
            <a:xfrm>
              <a:off x="10146356" y="4823267"/>
              <a:ext cx="1274150" cy="1562610"/>
            </a:xfrm>
            <a:custGeom>
              <a:rect b="b" l="l" r="r" t="t"/>
              <a:pathLst>
                <a:path extrusionOk="0" h="241423" w="196856">
                  <a:moveTo>
                    <a:pt x="79029" y="11204"/>
                  </a:moveTo>
                  <a:cubicBezTo>
                    <a:pt x="83603" y="1476"/>
                    <a:pt x="95181" y="-2718"/>
                    <a:pt x="104896" y="1844"/>
                  </a:cubicBezTo>
                  <a:lnTo>
                    <a:pt x="185656" y="39698"/>
                  </a:lnTo>
                  <a:cubicBezTo>
                    <a:pt x="195372" y="44265"/>
                    <a:pt x="199581" y="55850"/>
                    <a:pt x="195007" y="65582"/>
                  </a:cubicBezTo>
                  <a:lnTo>
                    <a:pt x="117810" y="230219"/>
                  </a:lnTo>
                  <a:cubicBezTo>
                    <a:pt x="113276" y="239951"/>
                    <a:pt x="101698" y="244141"/>
                    <a:pt x="91942" y="239579"/>
                  </a:cubicBezTo>
                  <a:lnTo>
                    <a:pt x="11223" y="201725"/>
                  </a:lnTo>
                  <a:cubicBezTo>
                    <a:pt x="1466" y="197162"/>
                    <a:pt x="-2703" y="185573"/>
                    <a:pt x="1831" y="175841"/>
                  </a:cubicBezTo>
                  <a:lnTo>
                    <a:pt x="79029" y="11204"/>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03" name="Google Shape;1003;p26"/>
            <p:cNvSpPr/>
            <p:nvPr/>
          </p:nvSpPr>
          <p:spPr>
            <a:xfrm>
              <a:off x="10731929" y="4731937"/>
              <a:ext cx="712939" cy="404628"/>
            </a:xfrm>
            <a:custGeom>
              <a:rect b="b" l="l" r="r" t="t"/>
              <a:pathLst>
                <a:path extrusionOk="0" h="62515" w="110149">
                  <a:moveTo>
                    <a:pt x="0" y="9825"/>
                  </a:moveTo>
                  <a:lnTo>
                    <a:pt x="44934" y="0"/>
                  </a:lnTo>
                  <a:lnTo>
                    <a:pt x="90152" y="20666"/>
                  </a:lnTo>
                  <a:lnTo>
                    <a:pt x="110149" y="62515"/>
                  </a:lnTo>
                  <a:lnTo>
                    <a:pt x="0" y="9825"/>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04" name="Google Shape;1004;p26"/>
            <p:cNvSpPr/>
            <p:nvPr/>
          </p:nvSpPr>
          <p:spPr>
            <a:xfrm>
              <a:off x="10698459" y="4787189"/>
              <a:ext cx="758933" cy="401780"/>
            </a:xfrm>
            <a:custGeom>
              <a:rect b="b" l="l" r="r" t="t"/>
              <a:pathLst>
                <a:path extrusionOk="0" h="62075" w="117255">
                  <a:moveTo>
                    <a:pt x="638" y="3850"/>
                  </a:moveTo>
                  <a:cubicBezTo>
                    <a:pt x="2217" y="506"/>
                    <a:pt x="6184" y="-935"/>
                    <a:pt x="9544" y="636"/>
                  </a:cubicBezTo>
                  <a:lnTo>
                    <a:pt x="113419" y="49334"/>
                  </a:lnTo>
                  <a:cubicBezTo>
                    <a:pt x="116739" y="50901"/>
                    <a:pt x="118196" y="54884"/>
                    <a:pt x="116617" y="58224"/>
                  </a:cubicBezTo>
                  <a:lnTo>
                    <a:pt x="116617" y="58224"/>
                  </a:lnTo>
                  <a:cubicBezTo>
                    <a:pt x="115038" y="61568"/>
                    <a:pt x="111071" y="63009"/>
                    <a:pt x="107711" y="61442"/>
                  </a:cubicBezTo>
                  <a:lnTo>
                    <a:pt x="3836" y="12739"/>
                  </a:lnTo>
                  <a:cubicBezTo>
                    <a:pt x="517" y="11173"/>
                    <a:pt x="-941" y="7194"/>
                    <a:pt x="638" y="3850"/>
                  </a:cubicBezTo>
                  <a:lnTo>
                    <a:pt x="638" y="3850"/>
                  </a:lnTo>
                  <a:close/>
                </a:path>
              </a:pathLst>
            </a:custGeom>
            <a:solidFill>
              <a:schemeClr val="accent6"/>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005" name="Google Shape;1005;p26"/>
            <p:cNvGrpSpPr/>
            <p:nvPr/>
          </p:nvGrpSpPr>
          <p:grpSpPr>
            <a:xfrm>
              <a:off x="10990563" y="4525505"/>
              <a:ext cx="385553" cy="379509"/>
              <a:chOff x="6091385" y="2363291"/>
              <a:chExt cx="59577" cy="58644"/>
            </a:xfrm>
          </p:grpSpPr>
          <p:sp>
            <p:nvSpPr>
              <p:cNvPr id="1006" name="Google Shape;1006;p26"/>
              <p:cNvSpPr/>
              <p:nvPr/>
            </p:nvSpPr>
            <p:spPr>
              <a:xfrm>
                <a:off x="6097849" y="2380035"/>
                <a:ext cx="51498" cy="28844"/>
              </a:xfrm>
              <a:custGeom>
                <a:rect b="b" l="l" r="r" t="t"/>
                <a:pathLst>
                  <a:path extrusionOk="0" h="28844" w="51498">
                    <a:moveTo>
                      <a:pt x="287" y="2432"/>
                    </a:moveTo>
                    <a:cubicBezTo>
                      <a:pt x="2351" y="-1993"/>
                      <a:pt x="15467" y="-212"/>
                      <a:pt x="29555" y="6411"/>
                    </a:cubicBezTo>
                    <a:cubicBezTo>
                      <a:pt x="43601" y="13030"/>
                      <a:pt x="53317" y="21988"/>
                      <a:pt x="51212" y="26413"/>
                    </a:cubicBezTo>
                    <a:cubicBezTo>
                      <a:pt x="49147" y="30837"/>
                      <a:pt x="36031" y="29056"/>
                      <a:pt x="21944" y="22433"/>
                    </a:cubicBezTo>
                    <a:cubicBezTo>
                      <a:pt x="7897" y="15815"/>
                      <a:pt x="-1818" y="6856"/>
                      <a:pt x="287" y="2432"/>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007" name="Google Shape;1007;p26"/>
              <p:cNvGrpSpPr/>
              <p:nvPr/>
            </p:nvGrpSpPr>
            <p:grpSpPr>
              <a:xfrm>
                <a:off x="6105260" y="2363291"/>
                <a:ext cx="45702" cy="43568"/>
                <a:chOff x="6105260" y="2363291"/>
                <a:chExt cx="45702" cy="43568"/>
              </a:xfrm>
            </p:grpSpPr>
            <p:sp>
              <p:nvSpPr>
                <p:cNvPr id="1008" name="Google Shape;1008;p26"/>
                <p:cNvSpPr/>
                <p:nvPr/>
              </p:nvSpPr>
              <p:spPr>
                <a:xfrm>
                  <a:off x="6105260" y="2364096"/>
                  <a:ext cx="45621" cy="42763"/>
                </a:xfrm>
                <a:custGeom>
                  <a:rect b="b" l="l" r="r" t="t"/>
                  <a:pathLst>
                    <a:path extrusionOk="0" h="42763" w="45621">
                      <a:moveTo>
                        <a:pt x="12751" y="0"/>
                      </a:moveTo>
                      <a:lnTo>
                        <a:pt x="45622" y="15695"/>
                      </a:lnTo>
                      <a:lnTo>
                        <a:pt x="33802" y="41360"/>
                      </a:lnTo>
                      <a:cubicBezTo>
                        <a:pt x="33802" y="41360"/>
                        <a:pt x="22143" y="44971"/>
                        <a:pt x="14249" y="40611"/>
                      </a:cubicBezTo>
                      <a:cubicBezTo>
                        <a:pt x="6639" y="36389"/>
                        <a:pt x="0" y="25390"/>
                        <a:pt x="0" y="25390"/>
                      </a:cubicBezTo>
                      <a:lnTo>
                        <a:pt x="12751" y="0"/>
                      </a:lnTo>
                      <a:close/>
                    </a:path>
                  </a:pathLst>
                </a:custGeom>
                <a:solidFill>
                  <a:srgbClr val="FFFFFF"/>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09" name="Google Shape;1009;p26"/>
                <p:cNvSpPr/>
                <p:nvPr/>
              </p:nvSpPr>
              <p:spPr>
                <a:xfrm>
                  <a:off x="6118181" y="2363291"/>
                  <a:ext cx="32781" cy="16932"/>
                </a:xfrm>
                <a:custGeom>
                  <a:rect b="b" l="l" r="r" t="t"/>
                  <a:pathLst>
                    <a:path extrusionOk="0" h="16932" w="32781">
                      <a:moveTo>
                        <a:pt x="74" y="672"/>
                      </a:moveTo>
                      <a:cubicBezTo>
                        <a:pt x="964" y="-1150"/>
                        <a:pt x="8939" y="862"/>
                        <a:pt x="17967" y="5165"/>
                      </a:cubicBezTo>
                      <a:cubicBezTo>
                        <a:pt x="26994" y="9472"/>
                        <a:pt x="33592" y="14439"/>
                        <a:pt x="32701" y="16261"/>
                      </a:cubicBezTo>
                      <a:cubicBezTo>
                        <a:pt x="31851" y="18082"/>
                        <a:pt x="23836" y="16070"/>
                        <a:pt x="14809" y="11767"/>
                      </a:cubicBezTo>
                      <a:cubicBezTo>
                        <a:pt x="5822" y="7460"/>
                        <a:pt x="-776" y="2493"/>
                        <a:pt x="74" y="672"/>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0" name="Google Shape;1010;p26"/>
                <p:cNvSpPr/>
                <p:nvPr/>
              </p:nvSpPr>
              <p:spPr>
                <a:xfrm>
                  <a:off x="6113540" y="2375139"/>
                  <a:ext cx="6714" cy="9149"/>
                </a:xfrm>
                <a:custGeom>
                  <a:rect b="b" l="l" r="r" t="t"/>
                  <a:pathLst>
                    <a:path extrusionOk="0" h="9149" w="6714">
                      <a:moveTo>
                        <a:pt x="748" y="3324"/>
                      </a:moveTo>
                      <a:cubicBezTo>
                        <a:pt x="1881" y="895"/>
                        <a:pt x="3986" y="-514"/>
                        <a:pt x="5444" y="174"/>
                      </a:cubicBezTo>
                      <a:cubicBezTo>
                        <a:pt x="6901" y="867"/>
                        <a:pt x="7144" y="3397"/>
                        <a:pt x="5970" y="5826"/>
                      </a:cubicBezTo>
                      <a:cubicBezTo>
                        <a:pt x="4796" y="8255"/>
                        <a:pt x="2691" y="9663"/>
                        <a:pt x="1234" y="8975"/>
                      </a:cubicBezTo>
                      <a:cubicBezTo>
                        <a:pt x="-183" y="8283"/>
                        <a:pt x="-426" y="5757"/>
                        <a:pt x="748" y="3324"/>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011" name="Google Shape;1011;p26"/>
              <p:cNvSpPr/>
              <p:nvPr/>
            </p:nvSpPr>
            <p:spPr>
              <a:xfrm>
                <a:off x="6091385" y="2387875"/>
                <a:ext cx="55003" cy="34060"/>
              </a:xfrm>
              <a:custGeom>
                <a:rect b="b" l="l" r="r" t="t"/>
                <a:pathLst>
                  <a:path extrusionOk="0" h="34060" w="55003">
                    <a:moveTo>
                      <a:pt x="3997" y="0"/>
                    </a:moveTo>
                    <a:lnTo>
                      <a:pt x="30" y="8331"/>
                    </a:lnTo>
                    <a:cubicBezTo>
                      <a:pt x="-91" y="8570"/>
                      <a:pt x="192" y="8966"/>
                      <a:pt x="192" y="9258"/>
                    </a:cubicBezTo>
                    <a:cubicBezTo>
                      <a:pt x="152" y="13075"/>
                      <a:pt x="9382" y="20516"/>
                      <a:pt x="22538" y="26803"/>
                    </a:cubicBezTo>
                    <a:cubicBezTo>
                      <a:pt x="35654" y="33065"/>
                      <a:pt x="47232" y="35559"/>
                      <a:pt x="50227" y="33162"/>
                    </a:cubicBezTo>
                    <a:cubicBezTo>
                      <a:pt x="50429" y="33004"/>
                      <a:pt x="50915" y="33037"/>
                      <a:pt x="50996" y="32834"/>
                    </a:cubicBezTo>
                    <a:lnTo>
                      <a:pt x="51118" y="32608"/>
                    </a:lnTo>
                    <a:lnTo>
                      <a:pt x="55004" y="24503"/>
                    </a:lnTo>
                    <a:cubicBezTo>
                      <a:pt x="54113" y="26001"/>
                      <a:pt x="50915" y="26272"/>
                      <a:pt x="46462" y="25467"/>
                    </a:cubicBezTo>
                    <a:cubicBezTo>
                      <a:pt x="41159" y="24511"/>
                      <a:pt x="34116" y="22095"/>
                      <a:pt x="26546" y="18472"/>
                    </a:cubicBezTo>
                    <a:cubicBezTo>
                      <a:pt x="18976" y="14853"/>
                      <a:pt x="12741" y="10934"/>
                      <a:pt x="8653" y="7416"/>
                    </a:cubicBezTo>
                    <a:cubicBezTo>
                      <a:pt x="8612" y="7408"/>
                      <a:pt x="8612" y="7376"/>
                      <a:pt x="8572" y="7368"/>
                    </a:cubicBezTo>
                    <a:cubicBezTo>
                      <a:pt x="5090" y="4348"/>
                      <a:pt x="3228" y="1595"/>
                      <a:pt x="3997" y="0"/>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2" name="Google Shape;1012;p26"/>
              <p:cNvSpPr/>
              <p:nvPr/>
            </p:nvSpPr>
            <p:spPr>
              <a:xfrm>
                <a:off x="6094664" y="2381034"/>
                <a:ext cx="55003" cy="34062"/>
              </a:xfrm>
              <a:custGeom>
                <a:rect b="b" l="l" r="r" t="t"/>
                <a:pathLst>
                  <a:path extrusionOk="0" h="34062" w="55003">
                    <a:moveTo>
                      <a:pt x="3997" y="0"/>
                    </a:moveTo>
                    <a:lnTo>
                      <a:pt x="30" y="8331"/>
                    </a:lnTo>
                    <a:cubicBezTo>
                      <a:pt x="-91" y="8574"/>
                      <a:pt x="192" y="8966"/>
                      <a:pt x="192" y="9258"/>
                    </a:cubicBezTo>
                    <a:cubicBezTo>
                      <a:pt x="111" y="13080"/>
                      <a:pt x="9381" y="20516"/>
                      <a:pt x="22538" y="26807"/>
                    </a:cubicBezTo>
                    <a:cubicBezTo>
                      <a:pt x="35654" y="33065"/>
                      <a:pt x="47231" y="35559"/>
                      <a:pt x="50227" y="33166"/>
                    </a:cubicBezTo>
                    <a:cubicBezTo>
                      <a:pt x="50429" y="33008"/>
                      <a:pt x="50875" y="33041"/>
                      <a:pt x="50996" y="32834"/>
                    </a:cubicBezTo>
                    <a:lnTo>
                      <a:pt x="51118" y="32608"/>
                    </a:lnTo>
                    <a:lnTo>
                      <a:pt x="55004" y="24503"/>
                    </a:lnTo>
                    <a:cubicBezTo>
                      <a:pt x="54113" y="26001"/>
                      <a:pt x="50915" y="26276"/>
                      <a:pt x="46422" y="25467"/>
                    </a:cubicBezTo>
                    <a:cubicBezTo>
                      <a:pt x="41159" y="24515"/>
                      <a:pt x="34115" y="22095"/>
                      <a:pt x="26505" y="18472"/>
                    </a:cubicBezTo>
                    <a:cubicBezTo>
                      <a:pt x="18935" y="14853"/>
                      <a:pt x="12741" y="10934"/>
                      <a:pt x="8652" y="7416"/>
                    </a:cubicBezTo>
                    <a:cubicBezTo>
                      <a:pt x="8612" y="7412"/>
                      <a:pt x="8612" y="7376"/>
                      <a:pt x="8572" y="7368"/>
                    </a:cubicBezTo>
                    <a:cubicBezTo>
                      <a:pt x="5090" y="4352"/>
                      <a:pt x="3228" y="1595"/>
                      <a:pt x="3997" y="0"/>
                    </a:cubicBezTo>
                    <a:close/>
                  </a:path>
                </a:pathLst>
              </a:custGeom>
              <a:solidFill>
                <a:srgbClr val="DEE2DE"/>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013" name="Google Shape;1013;p26"/>
            <p:cNvGrpSpPr/>
            <p:nvPr/>
          </p:nvGrpSpPr>
          <p:grpSpPr>
            <a:xfrm>
              <a:off x="10142803" y="4932194"/>
              <a:ext cx="1169238" cy="1451386"/>
              <a:chOff x="5960386" y="2426135"/>
              <a:chExt cx="180675" cy="224277"/>
            </a:xfrm>
          </p:grpSpPr>
          <p:sp>
            <p:nvSpPr>
              <p:cNvPr id="1014" name="Google Shape;1014;p26"/>
              <p:cNvSpPr/>
              <p:nvPr/>
            </p:nvSpPr>
            <p:spPr>
              <a:xfrm>
                <a:off x="5960386" y="2585278"/>
                <a:ext cx="117791" cy="65134"/>
              </a:xfrm>
              <a:custGeom>
                <a:rect b="b" l="l" r="r" t="t"/>
                <a:pathLst>
                  <a:path extrusionOk="0" h="65134" w="117791">
                    <a:moveTo>
                      <a:pt x="117792" y="53824"/>
                    </a:moveTo>
                    <a:cubicBezTo>
                      <a:pt x="104838" y="50164"/>
                      <a:pt x="85933" y="42760"/>
                      <a:pt x="58123" y="29823"/>
                    </a:cubicBezTo>
                    <a:cubicBezTo>
                      <a:pt x="31365" y="17391"/>
                      <a:pt x="12986" y="7526"/>
                      <a:pt x="1652" y="0"/>
                    </a:cubicBezTo>
                    <a:cubicBezTo>
                      <a:pt x="-2559" y="9626"/>
                      <a:pt x="1530" y="20921"/>
                      <a:pt x="11083" y="25410"/>
                    </a:cubicBezTo>
                    <a:lnTo>
                      <a:pt x="91843" y="63289"/>
                    </a:lnTo>
                    <a:cubicBezTo>
                      <a:pt x="101559" y="67851"/>
                      <a:pt x="113177" y="63669"/>
                      <a:pt x="117751" y="53937"/>
                    </a:cubicBezTo>
                    <a:lnTo>
                      <a:pt x="117792" y="53824"/>
                    </a:lnTo>
                    <a:close/>
                  </a:path>
                </a:pathLst>
              </a:custGeom>
              <a:solidFill>
                <a:srgbClr val="000000">
                  <a:alpha val="23530"/>
                </a:srgbClr>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5" name="Google Shape;1015;p26"/>
              <p:cNvSpPr/>
              <p:nvPr/>
            </p:nvSpPr>
            <p:spPr>
              <a:xfrm>
                <a:off x="5979711" y="2584547"/>
                <a:ext cx="14405" cy="5800"/>
              </a:xfrm>
              <a:custGeom>
                <a:rect b="b" l="l" r="r" t="t"/>
                <a:pathLst>
                  <a:path extrusionOk="0" h="5800" w="14405">
                    <a:moveTo>
                      <a:pt x="11796" y="14"/>
                    </a:moveTo>
                    <a:lnTo>
                      <a:pt x="2202" y="990"/>
                    </a:lnTo>
                    <a:cubicBezTo>
                      <a:pt x="907" y="1127"/>
                      <a:pt x="-146" y="2362"/>
                      <a:pt x="17" y="3698"/>
                    </a:cubicBezTo>
                    <a:cubicBezTo>
                      <a:pt x="138" y="5030"/>
                      <a:pt x="1393" y="5924"/>
                      <a:pt x="2728" y="5787"/>
                    </a:cubicBezTo>
                    <a:lnTo>
                      <a:pt x="12322" y="4811"/>
                    </a:lnTo>
                    <a:cubicBezTo>
                      <a:pt x="13618" y="4673"/>
                      <a:pt x="14549" y="3443"/>
                      <a:pt x="14387" y="2107"/>
                    </a:cubicBezTo>
                    <a:cubicBezTo>
                      <a:pt x="14266" y="775"/>
                      <a:pt x="13132" y="-124"/>
                      <a:pt x="11796"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6" name="Google Shape;1016;p26"/>
              <p:cNvSpPr/>
              <p:nvPr/>
            </p:nvSpPr>
            <p:spPr>
              <a:xfrm>
                <a:off x="6006920" y="2602417"/>
                <a:ext cx="14433" cy="5795"/>
              </a:xfrm>
              <a:custGeom>
                <a:rect b="b" l="l" r="r" t="t"/>
                <a:pathLst>
                  <a:path extrusionOk="0" h="5795" w="14433">
                    <a:moveTo>
                      <a:pt x="11710" y="13"/>
                    </a:moveTo>
                    <a:lnTo>
                      <a:pt x="2116" y="985"/>
                    </a:lnTo>
                    <a:cubicBezTo>
                      <a:pt x="780" y="1126"/>
                      <a:pt x="-110" y="2357"/>
                      <a:pt x="11" y="3689"/>
                    </a:cubicBezTo>
                    <a:cubicBezTo>
                      <a:pt x="173" y="5025"/>
                      <a:pt x="1387" y="5919"/>
                      <a:pt x="2723" y="5782"/>
                    </a:cubicBezTo>
                    <a:lnTo>
                      <a:pt x="12318" y="4806"/>
                    </a:lnTo>
                    <a:cubicBezTo>
                      <a:pt x="13653" y="4669"/>
                      <a:pt x="14544" y="3563"/>
                      <a:pt x="14422" y="2227"/>
                    </a:cubicBezTo>
                    <a:cubicBezTo>
                      <a:pt x="14261" y="896"/>
                      <a:pt x="13046" y="-128"/>
                      <a:pt x="11710"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7" name="Google Shape;1017;p26"/>
              <p:cNvSpPr/>
              <p:nvPr/>
            </p:nvSpPr>
            <p:spPr>
              <a:xfrm>
                <a:off x="6034806" y="2614946"/>
                <a:ext cx="14525" cy="5923"/>
              </a:xfrm>
              <a:custGeom>
                <a:rect b="b" l="l" r="r" t="t"/>
                <a:pathLst>
                  <a:path extrusionOk="0" h="5923" w="14525">
                    <a:moveTo>
                      <a:pt x="11797" y="12"/>
                    </a:moveTo>
                    <a:lnTo>
                      <a:pt x="2203" y="1113"/>
                    </a:lnTo>
                    <a:cubicBezTo>
                      <a:pt x="907" y="1255"/>
                      <a:pt x="-146" y="2360"/>
                      <a:pt x="17" y="3696"/>
                    </a:cubicBezTo>
                    <a:cubicBezTo>
                      <a:pt x="138" y="5028"/>
                      <a:pt x="1393" y="6052"/>
                      <a:pt x="2728" y="5910"/>
                    </a:cubicBezTo>
                    <a:lnTo>
                      <a:pt x="12323" y="4939"/>
                    </a:lnTo>
                    <a:cubicBezTo>
                      <a:pt x="13659" y="4797"/>
                      <a:pt x="14671" y="3562"/>
                      <a:pt x="14509" y="2231"/>
                    </a:cubicBezTo>
                    <a:cubicBezTo>
                      <a:pt x="14387" y="895"/>
                      <a:pt x="13132"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8" name="Google Shape;1018;p26"/>
              <p:cNvSpPr/>
              <p:nvPr/>
            </p:nvSpPr>
            <p:spPr>
              <a:xfrm>
                <a:off x="6031872" y="2442454"/>
                <a:ext cx="7148" cy="14238"/>
              </a:xfrm>
              <a:custGeom>
                <a:rect b="b" l="l" r="r" t="t"/>
                <a:pathLst>
                  <a:path extrusionOk="0" h="14238" w="7148">
                    <a:moveTo>
                      <a:pt x="1777" y="75"/>
                    </a:moveTo>
                    <a:cubicBezTo>
                      <a:pt x="481" y="395"/>
                      <a:pt x="-247" y="1723"/>
                      <a:pt x="77" y="3026"/>
                    </a:cubicBezTo>
                    <a:lnTo>
                      <a:pt x="2303" y="12337"/>
                    </a:lnTo>
                    <a:cubicBezTo>
                      <a:pt x="2627" y="13641"/>
                      <a:pt x="3963" y="14491"/>
                      <a:pt x="5258" y="14171"/>
                    </a:cubicBezTo>
                    <a:cubicBezTo>
                      <a:pt x="6554" y="13851"/>
                      <a:pt x="7404" y="12519"/>
                      <a:pt x="7080" y="11220"/>
                    </a:cubicBezTo>
                    <a:lnTo>
                      <a:pt x="4732" y="1780"/>
                    </a:lnTo>
                    <a:cubicBezTo>
                      <a:pt x="4408" y="480"/>
                      <a:pt x="3072" y="-245"/>
                      <a:pt x="1777"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19" name="Google Shape;1019;p26"/>
              <p:cNvSpPr/>
              <p:nvPr/>
            </p:nvSpPr>
            <p:spPr>
              <a:xfrm>
                <a:off x="6022453" y="2463426"/>
                <a:ext cx="7175" cy="14234"/>
              </a:xfrm>
              <a:custGeom>
                <a:rect b="b" l="l" r="r" t="t"/>
                <a:pathLst>
                  <a:path extrusionOk="0" h="14234" w="7175">
                    <a:moveTo>
                      <a:pt x="1804" y="68"/>
                    </a:moveTo>
                    <a:cubicBezTo>
                      <a:pt x="468" y="387"/>
                      <a:pt x="-220" y="1711"/>
                      <a:pt x="63" y="3015"/>
                    </a:cubicBezTo>
                    <a:lnTo>
                      <a:pt x="2330" y="12455"/>
                    </a:lnTo>
                    <a:cubicBezTo>
                      <a:pt x="2654" y="13759"/>
                      <a:pt x="3949" y="14479"/>
                      <a:pt x="5285" y="14159"/>
                    </a:cubicBezTo>
                    <a:cubicBezTo>
                      <a:pt x="6580" y="13839"/>
                      <a:pt x="7431" y="12512"/>
                      <a:pt x="7107" y="11208"/>
                    </a:cubicBezTo>
                    <a:lnTo>
                      <a:pt x="4718" y="1898"/>
                    </a:lnTo>
                    <a:cubicBezTo>
                      <a:pt x="4435" y="594"/>
                      <a:pt x="3099" y="-252"/>
                      <a:pt x="1804"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0" name="Google Shape;1020;p26"/>
              <p:cNvSpPr/>
              <p:nvPr/>
            </p:nvSpPr>
            <p:spPr>
              <a:xfrm>
                <a:off x="6003670" y="2534192"/>
                <a:ext cx="7175" cy="14238"/>
              </a:xfrm>
              <a:custGeom>
                <a:rect b="b" l="l" r="r" t="t"/>
                <a:pathLst>
                  <a:path extrusionOk="0" h="14238" w="7175">
                    <a:moveTo>
                      <a:pt x="1804" y="75"/>
                    </a:moveTo>
                    <a:cubicBezTo>
                      <a:pt x="468" y="395"/>
                      <a:pt x="-220" y="1723"/>
                      <a:pt x="63" y="3026"/>
                    </a:cubicBezTo>
                    <a:lnTo>
                      <a:pt x="2330" y="12337"/>
                    </a:lnTo>
                    <a:cubicBezTo>
                      <a:pt x="2654" y="13641"/>
                      <a:pt x="3950" y="14491"/>
                      <a:pt x="5285" y="14171"/>
                    </a:cubicBezTo>
                    <a:cubicBezTo>
                      <a:pt x="6580" y="13851"/>
                      <a:pt x="7431" y="12519"/>
                      <a:pt x="7107" y="11220"/>
                    </a:cubicBezTo>
                    <a:lnTo>
                      <a:pt x="4718" y="1780"/>
                    </a:lnTo>
                    <a:cubicBezTo>
                      <a:pt x="4435" y="480"/>
                      <a:pt x="3099" y="-245"/>
                      <a:pt x="1804"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1" name="Google Shape;1021;p26"/>
              <p:cNvSpPr/>
              <p:nvPr/>
            </p:nvSpPr>
            <p:spPr>
              <a:xfrm>
                <a:off x="5984752" y="2555081"/>
                <a:ext cx="7034" cy="14237"/>
              </a:xfrm>
              <a:custGeom>
                <a:rect b="b" l="l" r="r" t="t"/>
                <a:pathLst>
                  <a:path extrusionOk="0" h="14237" w="7034">
                    <a:moveTo>
                      <a:pt x="1777" y="66"/>
                    </a:moveTo>
                    <a:cubicBezTo>
                      <a:pt x="481" y="386"/>
                      <a:pt x="-247" y="1714"/>
                      <a:pt x="77" y="3017"/>
                    </a:cubicBezTo>
                    <a:lnTo>
                      <a:pt x="2303" y="12458"/>
                    </a:lnTo>
                    <a:cubicBezTo>
                      <a:pt x="2627" y="13761"/>
                      <a:pt x="3963" y="14482"/>
                      <a:pt x="5258" y="14162"/>
                    </a:cubicBezTo>
                    <a:cubicBezTo>
                      <a:pt x="6554" y="13842"/>
                      <a:pt x="7282" y="12514"/>
                      <a:pt x="6958" y="11215"/>
                    </a:cubicBezTo>
                    <a:lnTo>
                      <a:pt x="4732" y="1900"/>
                    </a:lnTo>
                    <a:cubicBezTo>
                      <a:pt x="4408" y="596"/>
                      <a:pt x="3072"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2" name="Google Shape;1022;p26"/>
              <p:cNvSpPr/>
              <p:nvPr/>
            </p:nvSpPr>
            <p:spPr>
              <a:xfrm>
                <a:off x="6004061" y="2584932"/>
                <a:ext cx="7149" cy="14237"/>
              </a:xfrm>
              <a:custGeom>
                <a:rect b="b" l="l" r="r" t="t"/>
                <a:pathLst>
                  <a:path extrusionOk="0" h="14237" w="7149">
                    <a:moveTo>
                      <a:pt x="1777" y="66"/>
                    </a:moveTo>
                    <a:cubicBezTo>
                      <a:pt x="482" y="386"/>
                      <a:pt x="-247" y="1714"/>
                      <a:pt x="77" y="3017"/>
                    </a:cubicBezTo>
                    <a:lnTo>
                      <a:pt x="2303" y="12457"/>
                    </a:lnTo>
                    <a:cubicBezTo>
                      <a:pt x="2627" y="13761"/>
                      <a:pt x="3963" y="14482"/>
                      <a:pt x="5258" y="14162"/>
                    </a:cubicBezTo>
                    <a:cubicBezTo>
                      <a:pt x="6554" y="13842"/>
                      <a:pt x="7404" y="12514"/>
                      <a:pt x="7080" y="11211"/>
                    </a:cubicBezTo>
                    <a:lnTo>
                      <a:pt x="4732" y="1900"/>
                    </a:lnTo>
                    <a:cubicBezTo>
                      <a:pt x="4408" y="596"/>
                      <a:pt x="3073"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3" name="Google Shape;1023;p26"/>
              <p:cNvSpPr/>
              <p:nvPr/>
            </p:nvSpPr>
            <p:spPr>
              <a:xfrm>
                <a:off x="6025354" y="2597994"/>
                <a:ext cx="7149" cy="14236"/>
              </a:xfrm>
              <a:custGeom>
                <a:rect b="b" l="l" r="r" t="t"/>
                <a:pathLst>
                  <a:path extrusionOk="0" h="14236" w="7149">
                    <a:moveTo>
                      <a:pt x="1777" y="68"/>
                    </a:moveTo>
                    <a:cubicBezTo>
                      <a:pt x="482" y="387"/>
                      <a:pt x="-247" y="1715"/>
                      <a:pt x="77" y="3014"/>
                    </a:cubicBezTo>
                    <a:lnTo>
                      <a:pt x="2303" y="12455"/>
                    </a:lnTo>
                    <a:cubicBezTo>
                      <a:pt x="2627" y="13758"/>
                      <a:pt x="3963" y="14479"/>
                      <a:pt x="5258" y="14163"/>
                    </a:cubicBezTo>
                    <a:cubicBezTo>
                      <a:pt x="6554" y="13843"/>
                      <a:pt x="7404" y="12511"/>
                      <a:pt x="7080" y="11208"/>
                    </a:cubicBezTo>
                    <a:lnTo>
                      <a:pt x="4732" y="1897"/>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4" name="Google Shape;1024;p26"/>
              <p:cNvSpPr/>
              <p:nvPr/>
            </p:nvSpPr>
            <p:spPr>
              <a:xfrm>
                <a:off x="6054590" y="2585822"/>
                <a:ext cx="7148" cy="14234"/>
              </a:xfrm>
              <a:custGeom>
                <a:rect b="b" l="l" r="r" t="t"/>
                <a:pathLst>
                  <a:path extrusionOk="0" h="14234" w="7148">
                    <a:moveTo>
                      <a:pt x="1891" y="67"/>
                    </a:moveTo>
                    <a:cubicBezTo>
                      <a:pt x="595" y="387"/>
                      <a:pt x="-255" y="1715"/>
                      <a:pt x="69" y="3019"/>
                    </a:cubicBezTo>
                    <a:lnTo>
                      <a:pt x="2417" y="12455"/>
                    </a:lnTo>
                    <a:cubicBezTo>
                      <a:pt x="2741" y="13758"/>
                      <a:pt x="4077" y="14479"/>
                      <a:pt x="5372" y="14159"/>
                    </a:cubicBezTo>
                    <a:cubicBezTo>
                      <a:pt x="6668" y="13839"/>
                      <a:pt x="7396" y="12516"/>
                      <a:pt x="7072" y="11212"/>
                    </a:cubicBezTo>
                    <a:lnTo>
                      <a:pt x="4846" y="1897"/>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5" name="Google Shape;1025;p26"/>
              <p:cNvSpPr/>
              <p:nvPr/>
            </p:nvSpPr>
            <p:spPr>
              <a:xfrm>
                <a:off x="6068272" y="2583437"/>
                <a:ext cx="7148" cy="14238"/>
              </a:xfrm>
              <a:custGeom>
                <a:rect b="b" l="l" r="r" t="t"/>
                <a:pathLst>
                  <a:path extrusionOk="0" h="14238" w="7148">
                    <a:moveTo>
                      <a:pt x="1891" y="67"/>
                    </a:moveTo>
                    <a:cubicBezTo>
                      <a:pt x="595" y="387"/>
                      <a:pt x="-255" y="1719"/>
                      <a:pt x="69" y="3019"/>
                    </a:cubicBezTo>
                    <a:lnTo>
                      <a:pt x="2417" y="12459"/>
                    </a:lnTo>
                    <a:cubicBezTo>
                      <a:pt x="2741" y="13758"/>
                      <a:pt x="4077" y="14483"/>
                      <a:pt x="5372" y="14163"/>
                    </a:cubicBezTo>
                    <a:cubicBezTo>
                      <a:pt x="6668" y="13843"/>
                      <a:pt x="7396" y="12516"/>
                      <a:pt x="7072" y="11212"/>
                    </a:cubicBezTo>
                    <a:lnTo>
                      <a:pt x="4846" y="1901"/>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6" name="Google Shape;1026;p26"/>
              <p:cNvSpPr/>
              <p:nvPr/>
            </p:nvSpPr>
            <p:spPr>
              <a:xfrm>
                <a:off x="6063212" y="2565245"/>
                <a:ext cx="7175" cy="14238"/>
              </a:xfrm>
              <a:custGeom>
                <a:rect b="b" l="l" r="r" t="t"/>
                <a:pathLst>
                  <a:path extrusionOk="0" h="14238" w="7175">
                    <a:moveTo>
                      <a:pt x="1891" y="75"/>
                    </a:moveTo>
                    <a:cubicBezTo>
                      <a:pt x="595" y="395"/>
                      <a:pt x="-255" y="1727"/>
                      <a:pt x="69" y="3026"/>
                    </a:cubicBezTo>
                    <a:lnTo>
                      <a:pt x="2417" y="12337"/>
                    </a:lnTo>
                    <a:cubicBezTo>
                      <a:pt x="2741" y="13640"/>
                      <a:pt x="4077" y="14491"/>
                      <a:pt x="5372" y="14171"/>
                    </a:cubicBezTo>
                    <a:cubicBezTo>
                      <a:pt x="6708" y="13851"/>
                      <a:pt x="7396" y="12523"/>
                      <a:pt x="7113" y="11224"/>
                    </a:cubicBezTo>
                    <a:lnTo>
                      <a:pt x="4846" y="1783"/>
                    </a:lnTo>
                    <a:cubicBezTo>
                      <a:pt x="4522" y="480"/>
                      <a:pt x="3226" y="-245"/>
                      <a:pt x="1891"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7" name="Google Shape;1027;p26"/>
              <p:cNvSpPr/>
              <p:nvPr/>
            </p:nvSpPr>
            <p:spPr>
              <a:xfrm>
                <a:off x="6069331" y="2618257"/>
                <a:ext cx="7175" cy="14236"/>
              </a:xfrm>
              <a:custGeom>
                <a:rect b="b" l="l" r="r" t="t"/>
                <a:pathLst>
                  <a:path extrusionOk="0" h="14236" w="7175">
                    <a:moveTo>
                      <a:pt x="1804" y="74"/>
                    </a:moveTo>
                    <a:cubicBezTo>
                      <a:pt x="468" y="394"/>
                      <a:pt x="-221" y="1721"/>
                      <a:pt x="63" y="3025"/>
                    </a:cubicBezTo>
                    <a:lnTo>
                      <a:pt x="2330" y="12336"/>
                    </a:lnTo>
                    <a:cubicBezTo>
                      <a:pt x="2653" y="13639"/>
                      <a:pt x="3949" y="14489"/>
                      <a:pt x="5285" y="14169"/>
                    </a:cubicBezTo>
                    <a:cubicBezTo>
                      <a:pt x="6581" y="13849"/>
                      <a:pt x="7430" y="12522"/>
                      <a:pt x="7107" y="11218"/>
                    </a:cubicBezTo>
                    <a:lnTo>
                      <a:pt x="4718" y="1782"/>
                    </a:lnTo>
                    <a:cubicBezTo>
                      <a:pt x="4435" y="479"/>
                      <a:pt x="3099" y="-242"/>
                      <a:pt x="1804" y="7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8" name="Google Shape;1028;p26"/>
              <p:cNvSpPr/>
              <p:nvPr/>
            </p:nvSpPr>
            <p:spPr>
              <a:xfrm>
                <a:off x="6052323" y="2610167"/>
                <a:ext cx="7175" cy="14226"/>
              </a:xfrm>
              <a:custGeom>
                <a:rect b="b" l="l" r="r" t="t"/>
                <a:pathLst>
                  <a:path extrusionOk="0" h="14226" w="7175">
                    <a:moveTo>
                      <a:pt x="1891" y="68"/>
                    </a:moveTo>
                    <a:cubicBezTo>
                      <a:pt x="595" y="388"/>
                      <a:pt x="-255" y="1715"/>
                      <a:pt x="69" y="3019"/>
                    </a:cubicBezTo>
                    <a:lnTo>
                      <a:pt x="2457" y="12330"/>
                    </a:lnTo>
                    <a:cubicBezTo>
                      <a:pt x="2741" y="13633"/>
                      <a:pt x="4077" y="14479"/>
                      <a:pt x="5372" y="14159"/>
                    </a:cubicBezTo>
                    <a:cubicBezTo>
                      <a:pt x="6708" y="13839"/>
                      <a:pt x="7396" y="12516"/>
                      <a:pt x="7113" y="11212"/>
                    </a:cubicBezTo>
                    <a:lnTo>
                      <a:pt x="4846" y="1897"/>
                    </a:lnTo>
                    <a:cubicBezTo>
                      <a:pt x="4562" y="594"/>
                      <a:pt x="3227" y="-252"/>
                      <a:pt x="189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29" name="Google Shape;1029;p26"/>
              <p:cNvSpPr/>
              <p:nvPr/>
            </p:nvSpPr>
            <p:spPr>
              <a:xfrm>
                <a:off x="5990467" y="2536764"/>
                <a:ext cx="7149" cy="14236"/>
              </a:xfrm>
              <a:custGeom>
                <a:rect b="b" l="l" r="r" t="t"/>
                <a:pathLst>
                  <a:path extrusionOk="0" h="14236" w="7149">
                    <a:moveTo>
                      <a:pt x="1891" y="74"/>
                    </a:moveTo>
                    <a:cubicBezTo>
                      <a:pt x="595" y="394"/>
                      <a:pt x="-255" y="1726"/>
                      <a:pt x="69" y="3029"/>
                    </a:cubicBezTo>
                    <a:lnTo>
                      <a:pt x="2417" y="12340"/>
                    </a:lnTo>
                    <a:cubicBezTo>
                      <a:pt x="2741" y="13639"/>
                      <a:pt x="4077" y="14489"/>
                      <a:pt x="5372" y="14169"/>
                    </a:cubicBezTo>
                    <a:cubicBezTo>
                      <a:pt x="6667" y="13850"/>
                      <a:pt x="7396" y="12522"/>
                      <a:pt x="7073" y="11222"/>
                    </a:cubicBezTo>
                    <a:lnTo>
                      <a:pt x="4846" y="1782"/>
                    </a:lnTo>
                    <a:cubicBezTo>
                      <a:pt x="4522" y="479"/>
                      <a:pt x="3186" y="-242"/>
                      <a:pt x="1891" y="7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0" name="Google Shape;1030;p26"/>
              <p:cNvSpPr/>
              <p:nvPr/>
            </p:nvSpPr>
            <p:spPr>
              <a:xfrm>
                <a:off x="6048550" y="2498394"/>
                <a:ext cx="7148" cy="14238"/>
              </a:xfrm>
              <a:custGeom>
                <a:rect b="b" l="l" r="r" t="t"/>
                <a:pathLst>
                  <a:path extrusionOk="0" h="14238" w="7148">
                    <a:moveTo>
                      <a:pt x="1777" y="67"/>
                    </a:moveTo>
                    <a:cubicBezTo>
                      <a:pt x="481" y="387"/>
                      <a:pt x="-247" y="1715"/>
                      <a:pt x="77" y="3019"/>
                    </a:cubicBezTo>
                    <a:lnTo>
                      <a:pt x="2303" y="12459"/>
                    </a:lnTo>
                    <a:cubicBezTo>
                      <a:pt x="2627" y="13762"/>
                      <a:pt x="3963" y="14483"/>
                      <a:pt x="5258" y="14163"/>
                    </a:cubicBezTo>
                    <a:cubicBezTo>
                      <a:pt x="6554" y="13843"/>
                      <a:pt x="7404" y="12516"/>
                      <a:pt x="7080" y="11212"/>
                    </a:cubicBezTo>
                    <a:lnTo>
                      <a:pt x="4732" y="1901"/>
                    </a:lnTo>
                    <a:cubicBezTo>
                      <a:pt x="4408" y="598"/>
                      <a:pt x="3072" y="-252"/>
                      <a:pt x="1777"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1" name="Google Shape;1031;p26"/>
              <p:cNvSpPr/>
              <p:nvPr/>
            </p:nvSpPr>
            <p:spPr>
              <a:xfrm>
                <a:off x="6083088" y="2532163"/>
                <a:ext cx="7189" cy="14234"/>
              </a:xfrm>
              <a:custGeom>
                <a:rect b="b" l="l" r="r" t="t"/>
                <a:pathLst>
                  <a:path extrusionOk="0" h="14234" w="7189">
                    <a:moveTo>
                      <a:pt x="1931" y="68"/>
                    </a:moveTo>
                    <a:cubicBezTo>
                      <a:pt x="595" y="383"/>
                      <a:pt x="-255" y="1715"/>
                      <a:pt x="69" y="3019"/>
                    </a:cubicBezTo>
                    <a:lnTo>
                      <a:pt x="2458" y="12455"/>
                    </a:lnTo>
                    <a:cubicBezTo>
                      <a:pt x="2781" y="13759"/>
                      <a:pt x="4076" y="14479"/>
                      <a:pt x="5413" y="14159"/>
                    </a:cubicBezTo>
                    <a:cubicBezTo>
                      <a:pt x="6708" y="13840"/>
                      <a:pt x="7437" y="12516"/>
                      <a:pt x="7113" y="11212"/>
                    </a:cubicBezTo>
                    <a:lnTo>
                      <a:pt x="4846" y="1898"/>
                    </a:lnTo>
                    <a:cubicBezTo>
                      <a:pt x="4562" y="594"/>
                      <a:pt x="3227" y="-252"/>
                      <a:pt x="193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2" name="Google Shape;1032;p26"/>
              <p:cNvSpPr/>
              <p:nvPr/>
            </p:nvSpPr>
            <p:spPr>
              <a:xfrm>
                <a:off x="6124291" y="2495423"/>
                <a:ext cx="7148" cy="14237"/>
              </a:xfrm>
              <a:custGeom>
                <a:rect b="b" l="l" r="r" t="t"/>
                <a:pathLst>
                  <a:path extrusionOk="0" h="14237" w="7148">
                    <a:moveTo>
                      <a:pt x="1777" y="75"/>
                    </a:moveTo>
                    <a:cubicBezTo>
                      <a:pt x="481" y="395"/>
                      <a:pt x="-247" y="1723"/>
                      <a:pt x="77" y="3022"/>
                    </a:cubicBezTo>
                    <a:lnTo>
                      <a:pt x="2303" y="12337"/>
                    </a:lnTo>
                    <a:cubicBezTo>
                      <a:pt x="2627" y="13641"/>
                      <a:pt x="3963" y="14487"/>
                      <a:pt x="5258" y="14171"/>
                    </a:cubicBezTo>
                    <a:cubicBezTo>
                      <a:pt x="6553" y="13851"/>
                      <a:pt x="7403" y="12519"/>
                      <a:pt x="7080" y="11216"/>
                    </a:cubicBezTo>
                    <a:lnTo>
                      <a:pt x="4732" y="1780"/>
                    </a:lnTo>
                    <a:cubicBezTo>
                      <a:pt x="4408" y="476"/>
                      <a:pt x="3072" y="-244"/>
                      <a:pt x="1777" y="7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3" name="Google Shape;1033;p26"/>
              <p:cNvSpPr/>
              <p:nvPr/>
            </p:nvSpPr>
            <p:spPr>
              <a:xfrm>
                <a:off x="6077049" y="2550141"/>
                <a:ext cx="7148" cy="14230"/>
              </a:xfrm>
              <a:custGeom>
                <a:rect b="b" l="l" r="r" t="t"/>
                <a:pathLst>
                  <a:path extrusionOk="0" h="14230" w="7148">
                    <a:moveTo>
                      <a:pt x="1777" y="68"/>
                    </a:moveTo>
                    <a:cubicBezTo>
                      <a:pt x="481" y="387"/>
                      <a:pt x="-247" y="1715"/>
                      <a:pt x="77" y="3019"/>
                    </a:cubicBezTo>
                    <a:lnTo>
                      <a:pt x="2303" y="12329"/>
                    </a:lnTo>
                    <a:cubicBezTo>
                      <a:pt x="2627" y="13633"/>
                      <a:pt x="3963" y="14483"/>
                      <a:pt x="5258" y="14163"/>
                    </a:cubicBezTo>
                    <a:cubicBezTo>
                      <a:pt x="6553" y="13843"/>
                      <a:pt x="7404" y="12511"/>
                      <a:pt x="7080" y="11212"/>
                    </a:cubicBezTo>
                    <a:lnTo>
                      <a:pt x="4732" y="1901"/>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4" name="Google Shape;1034;p26"/>
              <p:cNvSpPr/>
              <p:nvPr/>
            </p:nvSpPr>
            <p:spPr>
              <a:xfrm>
                <a:off x="6088973" y="2574041"/>
                <a:ext cx="7174" cy="14226"/>
              </a:xfrm>
              <a:custGeom>
                <a:rect b="b" l="l" r="r" t="t"/>
                <a:pathLst>
                  <a:path extrusionOk="0" h="14226" w="7174">
                    <a:moveTo>
                      <a:pt x="1917" y="68"/>
                    </a:moveTo>
                    <a:cubicBezTo>
                      <a:pt x="621" y="388"/>
                      <a:pt x="-229" y="1715"/>
                      <a:pt x="55" y="3019"/>
                    </a:cubicBezTo>
                    <a:lnTo>
                      <a:pt x="2443" y="12330"/>
                    </a:lnTo>
                    <a:cubicBezTo>
                      <a:pt x="2767" y="13629"/>
                      <a:pt x="4062" y="14479"/>
                      <a:pt x="5398" y="14159"/>
                    </a:cubicBezTo>
                    <a:cubicBezTo>
                      <a:pt x="6694" y="13839"/>
                      <a:pt x="7422" y="12512"/>
                      <a:pt x="7098" y="11212"/>
                    </a:cubicBezTo>
                    <a:lnTo>
                      <a:pt x="4872" y="1897"/>
                    </a:lnTo>
                    <a:cubicBezTo>
                      <a:pt x="4548" y="594"/>
                      <a:pt x="3212" y="-252"/>
                      <a:pt x="191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5" name="Google Shape;1035;p26"/>
              <p:cNvSpPr/>
              <p:nvPr/>
            </p:nvSpPr>
            <p:spPr>
              <a:xfrm>
                <a:off x="6100083" y="2500269"/>
                <a:ext cx="7174" cy="14116"/>
              </a:xfrm>
              <a:custGeom>
                <a:rect b="b" l="l" r="r" t="t"/>
                <a:pathLst>
                  <a:path extrusionOk="0" h="14116" w="7174">
                    <a:moveTo>
                      <a:pt x="1777" y="76"/>
                    </a:moveTo>
                    <a:cubicBezTo>
                      <a:pt x="481" y="395"/>
                      <a:pt x="-247" y="1594"/>
                      <a:pt x="77" y="2897"/>
                    </a:cubicBezTo>
                    <a:lnTo>
                      <a:pt x="2303" y="12337"/>
                    </a:lnTo>
                    <a:cubicBezTo>
                      <a:pt x="2627" y="13641"/>
                      <a:pt x="3963" y="14361"/>
                      <a:pt x="5258" y="14041"/>
                    </a:cubicBezTo>
                    <a:cubicBezTo>
                      <a:pt x="6554" y="13722"/>
                      <a:pt x="7404" y="12519"/>
                      <a:pt x="7120" y="11216"/>
                    </a:cubicBezTo>
                    <a:lnTo>
                      <a:pt x="4732" y="1780"/>
                    </a:lnTo>
                    <a:cubicBezTo>
                      <a:pt x="4408" y="476"/>
                      <a:pt x="3113"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6" name="Google Shape;1036;p26"/>
              <p:cNvSpPr/>
              <p:nvPr/>
            </p:nvSpPr>
            <p:spPr>
              <a:xfrm>
                <a:off x="6110649" y="2474099"/>
                <a:ext cx="7035" cy="14229"/>
              </a:xfrm>
              <a:custGeom>
                <a:rect b="b" l="l" r="r" t="t"/>
                <a:pathLst>
                  <a:path extrusionOk="0" h="14229" w="7035">
                    <a:moveTo>
                      <a:pt x="1777" y="66"/>
                    </a:moveTo>
                    <a:cubicBezTo>
                      <a:pt x="481" y="386"/>
                      <a:pt x="-247" y="1714"/>
                      <a:pt x="77" y="3017"/>
                    </a:cubicBezTo>
                    <a:lnTo>
                      <a:pt x="2303" y="12332"/>
                    </a:lnTo>
                    <a:cubicBezTo>
                      <a:pt x="2627" y="13632"/>
                      <a:pt x="3963" y="14482"/>
                      <a:pt x="5258" y="14162"/>
                    </a:cubicBezTo>
                    <a:cubicBezTo>
                      <a:pt x="6554" y="13842"/>
                      <a:pt x="7283" y="12514"/>
                      <a:pt x="6958" y="11215"/>
                    </a:cubicBezTo>
                    <a:lnTo>
                      <a:pt x="4732" y="1900"/>
                    </a:lnTo>
                    <a:cubicBezTo>
                      <a:pt x="4408" y="596"/>
                      <a:pt x="3072"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7" name="Google Shape;1037;p26"/>
              <p:cNvSpPr/>
              <p:nvPr/>
            </p:nvSpPr>
            <p:spPr>
              <a:xfrm>
                <a:off x="6098626" y="2471499"/>
                <a:ext cx="7034" cy="14230"/>
              </a:xfrm>
              <a:custGeom>
                <a:rect b="b" l="l" r="r" t="t"/>
                <a:pathLst>
                  <a:path extrusionOk="0" h="14230" w="7034">
                    <a:moveTo>
                      <a:pt x="1777" y="68"/>
                    </a:moveTo>
                    <a:cubicBezTo>
                      <a:pt x="481" y="387"/>
                      <a:pt x="-247" y="1715"/>
                      <a:pt x="77" y="3019"/>
                    </a:cubicBezTo>
                    <a:lnTo>
                      <a:pt x="2303" y="12329"/>
                    </a:lnTo>
                    <a:cubicBezTo>
                      <a:pt x="2627" y="13633"/>
                      <a:pt x="3922" y="14483"/>
                      <a:pt x="5258" y="14163"/>
                    </a:cubicBezTo>
                    <a:cubicBezTo>
                      <a:pt x="6554" y="13843"/>
                      <a:pt x="7282" y="12515"/>
                      <a:pt x="6958" y="11212"/>
                    </a:cubicBezTo>
                    <a:lnTo>
                      <a:pt x="4732" y="1901"/>
                    </a:lnTo>
                    <a:cubicBezTo>
                      <a:pt x="4408" y="598"/>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8" name="Google Shape;1038;p26"/>
              <p:cNvSpPr/>
              <p:nvPr/>
            </p:nvSpPr>
            <p:spPr>
              <a:xfrm>
                <a:off x="6067253" y="2469499"/>
                <a:ext cx="7174" cy="14117"/>
              </a:xfrm>
              <a:custGeom>
                <a:rect b="b" l="l" r="r" t="t"/>
                <a:pathLst>
                  <a:path extrusionOk="0" h="14117" w="7174">
                    <a:moveTo>
                      <a:pt x="1777" y="76"/>
                    </a:moveTo>
                    <a:cubicBezTo>
                      <a:pt x="481" y="395"/>
                      <a:pt x="-247" y="1594"/>
                      <a:pt x="77" y="2897"/>
                    </a:cubicBezTo>
                    <a:lnTo>
                      <a:pt x="2303" y="12337"/>
                    </a:lnTo>
                    <a:cubicBezTo>
                      <a:pt x="2627" y="13641"/>
                      <a:pt x="3963" y="14361"/>
                      <a:pt x="5258" y="14042"/>
                    </a:cubicBezTo>
                    <a:cubicBezTo>
                      <a:pt x="6554" y="13722"/>
                      <a:pt x="7404" y="12519"/>
                      <a:pt x="7120" y="11216"/>
                    </a:cubicBezTo>
                    <a:lnTo>
                      <a:pt x="4732" y="1780"/>
                    </a:lnTo>
                    <a:cubicBezTo>
                      <a:pt x="4408" y="476"/>
                      <a:pt x="3113"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39" name="Google Shape;1039;p26"/>
              <p:cNvSpPr/>
              <p:nvPr/>
            </p:nvSpPr>
            <p:spPr>
              <a:xfrm>
                <a:off x="6043255" y="2426135"/>
                <a:ext cx="7189" cy="14234"/>
              </a:xfrm>
              <a:custGeom>
                <a:rect b="b" l="l" r="r" t="t"/>
                <a:pathLst>
                  <a:path extrusionOk="0" h="14234" w="7189">
                    <a:moveTo>
                      <a:pt x="1931" y="68"/>
                    </a:moveTo>
                    <a:cubicBezTo>
                      <a:pt x="595" y="384"/>
                      <a:pt x="-255" y="1715"/>
                      <a:pt x="69" y="3019"/>
                    </a:cubicBezTo>
                    <a:lnTo>
                      <a:pt x="2457" y="12455"/>
                    </a:lnTo>
                    <a:cubicBezTo>
                      <a:pt x="2781" y="13758"/>
                      <a:pt x="4076" y="14479"/>
                      <a:pt x="5412" y="14159"/>
                    </a:cubicBezTo>
                    <a:cubicBezTo>
                      <a:pt x="6708" y="13839"/>
                      <a:pt x="7436" y="12516"/>
                      <a:pt x="7113" y="11212"/>
                    </a:cubicBezTo>
                    <a:lnTo>
                      <a:pt x="4846" y="1897"/>
                    </a:lnTo>
                    <a:cubicBezTo>
                      <a:pt x="4562" y="594"/>
                      <a:pt x="3227" y="-252"/>
                      <a:pt x="193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0" name="Google Shape;1040;p26"/>
              <p:cNvSpPr/>
              <p:nvPr/>
            </p:nvSpPr>
            <p:spPr>
              <a:xfrm>
                <a:off x="6120243" y="2461982"/>
                <a:ext cx="7148" cy="14237"/>
              </a:xfrm>
              <a:custGeom>
                <a:rect b="b" l="l" r="r" t="t"/>
                <a:pathLst>
                  <a:path extrusionOk="0" h="14237" w="7148">
                    <a:moveTo>
                      <a:pt x="1777" y="76"/>
                    </a:moveTo>
                    <a:cubicBezTo>
                      <a:pt x="481" y="395"/>
                      <a:pt x="-247" y="1723"/>
                      <a:pt x="77" y="3022"/>
                    </a:cubicBezTo>
                    <a:lnTo>
                      <a:pt x="2303" y="12337"/>
                    </a:lnTo>
                    <a:cubicBezTo>
                      <a:pt x="2627" y="13641"/>
                      <a:pt x="3963" y="14487"/>
                      <a:pt x="5258" y="14171"/>
                    </a:cubicBezTo>
                    <a:cubicBezTo>
                      <a:pt x="6553" y="13851"/>
                      <a:pt x="7403" y="12519"/>
                      <a:pt x="7080" y="11216"/>
                    </a:cubicBezTo>
                    <a:lnTo>
                      <a:pt x="4732" y="1780"/>
                    </a:lnTo>
                    <a:cubicBezTo>
                      <a:pt x="4408" y="476"/>
                      <a:pt x="3072"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1" name="Google Shape;1041;p26"/>
              <p:cNvSpPr/>
              <p:nvPr/>
            </p:nvSpPr>
            <p:spPr>
              <a:xfrm>
                <a:off x="6085720" y="2446558"/>
                <a:ext cx="7189" cy="14116"/>
              </a:xfrm>
              <a:custGeom>
                <a:rect b="b" l="l" r="r" t="t"/>
                <a:pathLst>
                  <a:path extrusionOk="0" h="14116" w="7189">
                    <a:moveTo>
                      <a:pt x="1931" y="76"/>
                    </a:moveTo>
                    <a:cubicBezTo>
                      <a:pt x="595" y="395"/>
                      <a:pt x="-255" y="1598"/>
                      <a:pt x="69" y="2897"/>
                    </a:cubicBezTo>
                    <a:lnTo>
                      <a:pt x="2457" y="12337"/>
                    </a:lnTo>
                    <a:cubicBezTo>
                      <a:pt x="2781" y="13641"/>
                      <a:pt x="4076" y="14361"/>
                      <a:pt x="5413" y="14041"/>
                    </a:cubicBezTo>
                    <a:cubicBezTo>
                      <a:pt x="6708" y="13722"/>
                      <a:pt x="7437" y="12519"/>
                      <a:pt x="7113" y="11220"/>
                    </a:cubicBezTo>
                    <a:lnTo>
                      <a:pt x="4846" y="1780"/>
                    </a:lnTo>
                    <a:cubicBezTo>
                      <a:pt x="4562" y="476"/>
                      <a:pt x="3227" y="-244"/>
                      <a:pt x="1931"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2" name="Google Shape;1042;p26"/>
              <p:cNvSpPr/>
              <p:nvPr/>
            </p:nvSpPr>
            <p:spPr>
              <a:xfrm>
                <a:off x="6101264" y="2523404"/>
                <a:ext cx="7141" cy="14238"/>
              </a:xfrm>
              <a:custGeom>
                <a:rect b="b" l="l" r="r" t="t"/>
                <a:pathLst>
                  <a:path extrusionOk="0" h="14238" w="7141">
                    <a:moveTo>
                      <a:pt x="1891" y="67"/>
                    </a:moveTo>
                    <a:cubicBezTo>
                      <a:pt x="595" y="387"/>
                      <a:pt x="-255" y="1715"/>
                      <a:pt x="69" y="3019"/>
                    </a:cubicBezTo>
                    <a:lnTo>
                      <a:pt x="2417" y="12455"/>
                    </a:lnTo>
                    <a:cubicBezTo>
                      <a:pt x="2741" y="13758"/>
                      <a:pt x="3956" y="14483"/>
                      <a:pt x="5251" y="14163"/>
                    </a:cubicBezTo>
                    <a:cubicBezTo>
                      <a:pt x="6546" y="13843"/>
                      <a:pt x="7396" y="12516"/>
                      <a:pt x="7073" y="11212"/>
                    </a:cubicBezTo>
                    <a:lnTo>
                      <a:pt x="4846" y="1897"/>
                    </a:lnTo>
                    <a:cubicBezTo>
                      <a:pt x="4522" y="598"/>
                      <a:pt x="3186" y="-252"/>
                      <a:pt x="1891" y="67"/>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3" name="Google Shape;1043;p26"/>
              <p:cNvSpPr/>
              <p:nvPr/>
            </p:nvSpPr>
            <p:spPr>
              <a:xfrm>
                <a:off x="6009736" y="2493192"/>
                <a:ext cx="7148" cy="14234"/>
              </a:xfrm>
              <a:custGeom>
                <a:rect b="b" l="l" r="r" t="t"/>
                <a:pathLst>
                  <a:path extrusionOk="0" h="14234" w="7148">
                    <a:moveTo>
                      <a:pt x="1891" y="68"/>
                    </a:moveTo>
                    <a:cubicBezTo>
                      <a:pt x="595" y="388"/>
                      <a:pt x="-255" y="1715"/>
                      <a:pt x="69" y="3019"/>
                    </a:cubicBezTo>
                    <a:lnTo>
                      <a:pt x="2417" y="12455"/>
                    </a:lnTo>
                    <a:cubicBezTo>
                      <a:pt x="2741" y="13758"/>
                      <a:pt x="4077" y="14479"/>
                      <a:pt x="5372" y="14159"/>
                    </a:cubicBezTo>
                    <a:cubicBezTo>
                      <a:pt x="6667" y="13839"/>
                      <a:pt x="7396" y="12516"/>
                      <a:pt x="7072" y="11212"/>
                    </a:cubicBezTo>
                    <a:lnTo>
                      <a:pt x="4846" y="1897"/>
                    </a:lnTo>
                    <a:cubicBezTo>
                      <a:pt x="4522" y="594"/>
                      <a:pt x="3186" y="-252"/>
                      <a:pt x="1891"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4" name="Google Shape;1044;p26"/>
              <p:cNvSpPr/>
              <p:nvPr/>
            </p:nvSpPr>
            <p:spPr>
              <a:xfrm>
                <a:off x="6032074" y="2475103"/>
                <a:ext cx="7176" cy="14229"/>
              </a:xfrm>
              <a:custGeom>
                <a:rect b="b" l="l" r="r" t="t"/>
                <a:pathLst>
                  <a:path extrusionOk="0" h="14229" w="7176">
                    <a:moveTo>
                      <a:pt x="1777" y="66"/>
                    </a:moveTo>
                    <a:cubicBezTo>
                      <a:pt x="481" y="386"/>
                      <a:pt x="-247" y="1714"/>
                      <a:pt x="77" y="3017"/>
                    </a:cubicBezTo>
                    <a:lnTo>
                      <a:pt x="2303" y="12332"/>
                    </a:lnTo>
                    <a:cubicBezTo>
                      <a:pt x="2627" y="13632"/>
                      <a:pt x="3963" y="14482"/>
                      <a:pt x="5258" y="14162"/>
                    </a:cubicBezTo>
                    <a:cubicBezTo>
                      <a:pt x="6594" y="13842"/>
                      <a:pt x="7404" y="12514"/>
                      <a:pt x="7120" y="11211"/>
                    </a:cubicBezTo>
                    <a:lnTo>
                      <a:pt x="4732" y="1900"/>
                    </a:lnTo>
                    <a:cubicBezTo>
                      <a:pt x="4408" y="597"/>
                      <a:pt x="3113" y="-250"/>
                      <a:pt x="1777" y="6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5" name="Google Shape;1045;p26"/>
              <p:cNvSpPr/>
              <p:nvPr/>
            </p:nvSpPr>
            <p:spPr>
              <a:xfrm>
                <a:off x="6037418" y="2525970"/>
                <a:ext cx="7148" cy="14116"/>
              </a:xfrm>
              <a:custGeom>
                <a:rect b="b" l="l" r="r" t="t"/>
                <a:pathLst>
                  <a:path extrusionOk="0" h="14116" w="7148">
                    <a:moveTo>
                      <a:pt x="1777" y="76"/>
                    </a:moveTo>
                    <a:cubicBezTo>
                      <a:pt x="481" y="395"/>
                      <a:pt x="-247" y="1594"/>
                      <a:pt x="77" y="2897"/>
                    </a:cubicBezTo>
                    <a:lnTo>
                      <a:pt x="2303" y="12337"/>
                    </a:lnTo>
                    <a:cubicBezTo>
                      <a:pt x="2627" y="13641"/>
                      <a:pt x="3922" y="14361"/>
                      <a:pt x="5258" y="14041"/>
                    </a:cubicBezTo>
                    <a:cubicBezTo>
                      <a:pt x="6554" y="13722"/>
                      <a:pt x="7404" y="12519"/>
                      <a:pt x="7080" y="11216"/>
                    </a:cubicBezTo>
                    <a:lnTo>
                      <a:pt x="4732" y="1780"/>
                    </a:lnTo>
                    <a:cubicBezTo>
                      <a:pt x="4408" y="476"/>
                      <a:pt x="3072" y="-244"/>
                      <a:pt x="1777" y="76"/>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6" name="Google Shape;1046;p26"/>
              <p:cNvSpPr/>
              <p:nvPr/>
            </p:nvSpPr>
            <p:spPr>
              <a:xfrm>
                <a:off x="6022642" y="2561108"/>
                <a:ext cx="7148" cy="14227"/>
              </a:xfrm>
              <a:custGeom>
                <a:rect b="b" l="l" r="r" t="t"/>
                <a:pathLst>
                  <a:path extrusionOk="0" h="14227" w="7148">
                    <a:moveTo>
                      <a:pt x="1777" y="68"/>
                    </a:moveTo>
                    <a:cubicBezTo>
                      <a:pt x="481" y="387"/>
                      <a:pt x="-247" y="1711"/>
                      <a:pt x="77" y="3015"/>
                    </a:cubicBezTo>
                    <a:lnTo>
                      <a:pt x="2303" y="12329"/>
                    </a:lnTo>
                    <a:cubicBezTo>
                      <a:pt x="2627" y="13633"/>
                      <a:pt x="3963" y="14479"/>
                      <a:pt x="5258" y="14159"/>
                    </a:cubicBezTo>
                    <a:cubicBezTo>
                      <a:pt x="6554" y="13839"/>
                      <a:pt x="7404" y="12512"/>
                      <a:pt x="7080" y="11208"/>
                    </a:cubicBezTo>
                    <a:lnTo>
                      <a:pt x="4732" y="1897"/>
                    </a:lnTo>
                    <a:cubicBezTo>
                      <a:pt x="4408" y="594"/>
                      <a:pt x="3072" y="-252"/>
                      <a:pt x="1777" y="68"/>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7" name="Google Shape;1047;p26"/>
              <p:cNvSpPr/>
              <p:nvPr/>
            </p:nvSpPr>
            <p:spPr>
              <a:xfrm>
                <a:off x="6017075" y="2523859"/>
                <a:ext cx="14405" cy="5923"/>
              </a:xfrm>
              <a:custGeom>
                <a:rect b="b" l="l" r="r" t="t"/>
                <a:pathLst>
                  <a:path extrusionOk="0" h="5923" w="14405">
                    <a:moveTo>
                      <a:pt x="11797" y="12"/>
                    </a:moveTo>
                    <a:lnTo>
                      <a:pt x="2203" y="988"/>
                    </a:lnTo>
                    <a:cubicBezTo>
                      <a:pt x="867" y="1126"/>
                      <a:pt x="-145" y="2360"/>
                      <a:pt x="17" y="3696"/>
                    </a:cubicBezTo>
                    <a:cubicBezTo>
                      <a:pt x="139" y="5028"/>
                      <a:pt x="1353" y="6052"/>
                      <a:pt x="2689" y="5911"/>
                    </a:cubicBezTo>
                    <a:lnTo>
                      <a:pt x="12283" y="4935"/>
                    </a:lnTo>
                    <a:cubicBezTo>
                      <a:pt x="13619" y="4797"/>
                      <a:pt x="14550" y="3567"/>
                      <a:pt x="14388" y="2231"/>
                    </a:cubicBezTo>
                    <a:cubicBezTo>
                      <a:pt x="14267"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8" name="Google Shape;1048;p26"/>
              <p:cNvSpPr/>
              <p:nvPr/>
            </p:nvSpPr>
            <p:spPr>
              <a:xfrm>
                <a:off x="6023995" y="2510926"/>
                <a:ext cx="14406" cy="5923"/>
              </a:xfrm>
              <a:custGeom>
                <a:rect b="b" l="l" r="r" t="t"/>
                <a:pathLst>
                  <a:path extrusionOk="0" h="5923" w="14406">
                    <a:moveTo>
                      <a:pt x="11678" y="12"/>
                    </a:moveTo>
                    <a:lnTo>
                      <a:pt x="2083" y="1114"/>
                    </a:lnTo>
                    <a:cubicBezTo>
                      <a:pt x="748" y="1255"/>
                      <a:pt x="-143" y="2360"/>
                      <a:pt x="19" y="3692"/>
                    </a:cubicBezTo>
                    <a:cubicBezTo>
                      <a:pt x="140" y="5028"/>
                      <a:pt x="1234" y="6052"/>
                      <a:pt x="2569" y="5911"/>
                    </a:cubicBezTo>
                    <a:lnTo>
                      <a:pt x="12163" y="4939"/>
                    </a:lnTo>
                    <a:cubicBezTo>
                      <a:pt x="13499" y="4797"/>
                      <a:pt x="14552" y="3567"/>
                      <a:pt x="14390" y="2231"/>
                    </a:cubicBezTo>
                    <a:cubicBezTo>
                      <a:pt x="14268" y="895"/>
                      <a:pt x="13014"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49" name="Google Shape;1049;p26"/>
              <p:cNvSpPr/>
              <p:nvPr/>
            </p:nvSpPr>
            <p:spPr>
              <a:xfrm>
                <a:off x="6000154" y="2514750"/>
                <a:ext cx="14406" cy="5923"/>
              </a:xfrm>
              <a:custGeom>
                <a:rect b="b" l="l" r="r" t="t"/>
                <a:pathLst>
                  <a:path extrusionOk="0" h="5923" w="14406">
                    <a:moveTo>
                      <a:pt x="11837" y="13"/>
                    </a:moveTo>
                    <a:lnTo>
                      <a:pt x="2243" y="985"/>
                    </a:lnTo>
                    <a:cubicBezTo>
                      <a:pt x="907" y="1126"/>
                      <a:pt x="-145" y="2357"/>
                      <a:pt x="16" y="3693"/>
                    </a:cubicBezTo>
                    <a:cubicBezTo>
                      <a:pt x="138" y="5029"/>
                      <a:pt x="1393" y="6049"/>
                      <a:pt x="2729" y="5911"/>
                    </a:cubicBezTo>
                    <a:lnTo>
                      <a:pt x="12323" y="4936"/>
                    </a:lnTo>
                    <a:cubicBezTo>
                      <a:pt x="13659" y="4794"/>
                      <a:pt x="14550" y="3563"/>
                      <a:pt x="14387" y="2232"/>
                    </a:cubicBezTo>
                    <a:cubicBezTo>
                      <a:pt x="14266"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0" name="Google Shape;1050;p26"/>
              <p:cNvSpPr/>
              <p:nvPr/>
            </p:nvSpPr>
            <p:spPr>
              <a:xfrm>
                <a:off x="6021130" y="2496688"/>
                <a:ext cx="14552" cy="5923"/>
              </a:xfrm>
              <a:custGeom>
                <a:rect b="b" l="l" r="r" t="t"/>
                <a:pathLst>
                  <a:path extrusionOk="0" h="5923" w="14552">
                    <a:moveTo>
                      <a:pt x="11831" y="12"/>
                    </a:moveTo>
                    <a:lnTo>
                      <a:pt x="2236" y="988"/>
                    </a:lnTo>
                    <a:cubicBezTo>
                      <a:pt x="900" y="1126"/>
                      <a:pt x="-112" y="2360"/>
                      <a:pt x="10" y="3696"/>
                    </a:cubicBezTo>
                    <a:cubicBezTo>
                      <a:pt x="172" y="5028"/>
                      <a:pt x="1386" y="6052"/>
                      <a:pt x="2722" y="5910"/>
                    </a:cubicBezTo>
                    <a:lnTo>
                      <a:pt x="12316" y="4809"/>
                    </a:lnTo>
                    <a:cubicBezTo>
                      <a:pt x="13652" y="4672"/>
                      <a:pt x="14664" y="3567"/>
                      <a:pt x="14543" y="2231"/>
                    </a:cubicBezTo>
                    <a:cubicBezTo>
                      <a:pt x="14380" y="895"/>
                      <a:pt x="13166" y="-125"/>
                      <a:pt x="11831"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1" name="Google Shape;1051;p26"/>
              <p:cNvSpPr/>
              <p:nvPr/>
            </p:nvSpPr>
            <p:spPr>
              <a:xfrm>
                <a:off x="6019788" y="2539395"/>
                <a:ext cx="14406" cy="5923"/>
              </a:xfrm>
              <a:custGeom>
                <a:rect b="b" l="l" r="r" t="t"/>
                <a:pathLst>
                  <a:path extrusionOk="0" h="5923" w="14406">
                    <a:moveTo>
                      <a:pt x="11837" y="13"/>
                    </a:moveTo>
                    <a:lnTo>
                      <a:pt x="2243" y="985"/>
                    </a:lnTo>
                    <a:cubicBezTo>
                      <a:pt x="907" y="1126"/>
                      <a:pt x="-146" y="2361"/>
                      <a:pt x="17" y="3693"/>
                    </a:cubicBezTo>
                    <a:cubicBezTo>
                      <a:pt x="138" y="5029"/>
                      <a:pt x="1393" y="6049"/>
                      <a:pt x="2728" y="5911"/>
                    </a:cubicBezTo>
                    <a:lnTo>
                      <a:pt x="12322" y="4810"/>
                    </a:lnTo>
                    <a:cubicBezTo>
                      <a:pt x="13659" y="4669"/>
                      <a:pt x="14549" y="3563"/>
                      <a:pt x="14387" y="2232"/>
                    </a:cubicBezTo>
                    <a:cubicBezTo>
                      <a:pt x="14265"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2" name="Google Shape;1052;p26"/>
              <p:cNvSpPr/>
              <p:nvPr/>
            </p:nvSpPr>
            <p:spPr>
              <a:xfrm>
                <a:off x="6029746" y="2548892"/>
                <a:ext cx="14406" cy="5923"/>
              </a:xfrm>
              <a:custGeom>
                <a:rect b="b" l="l" r="r" t="t"/>
                <a:pathLst>
                  <a:path extrusionOk="0" h="5923" w="14406">
                    <a:moveTo>
                      <a:pt x="11837" y="13"/>
                    </a:moveTo>
                    <a:lnTo>
                      <a:pt x="2243" y="985"/>
                    </a:lnTo>
                    <a:cubicBezTo>
                      <a:pt x="907" y="1126"/>
                      <a:pt x="-146" y="2361"/>
                      <a:pt x="17" y="3693"/>
                    </a:cubicBezTo>
                    <a:cubicBezTo>
                      <a:pt x="138" y="5029"/>
                      <a:pt x="1393" y="6049"/>
                      <a:pt x="2728" y="5911"/>
                    </a:cubicBezTo>
                    <a:lnTo>
                      <a:pt x="12323" y="4810"/>
                    </a:lnTo>
                    <a:cubicBezTo>
                      <a:pt x="13659" y="4669"/>
                      <a:pt x="14549" y="3563"/>
                      <a:pt x="14387" y="2231"/>
                    </a:cubicBezTo>
                    <a:cubicBezTo>
                      <a:pt x="14266" y="896"/>
                      <a:pt x="13173" y="-128"/>
                      <a:pt x="1183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3" name="Google Shape;1053;p26"/>
              <p:cNvSpPr/>
              <p:nvPr/>
            </p:nvSpPr>
            <p:spPr>
              <a:xfrm>
                <a:off x="6052658" y="2540044"/>
                <a:ext cx="14405" cy="5922"/>
              </a:xfrm>
              <a:custGeom>
                <a:rect b="b" l="l" r="r" t="t"/>
                <a:pathLst>
                  <a:path extrusionOk="0" h="5922" w="14405">
                    <a:moveTo>
                      <a:pt x="11797" y="12"/>
                    </a:moveTo>
                    <a:lnTo>
                      <a:pt x="2203" y="988"/>
                    </a:lnTo>
                    <a:cubicBezTo>
                      <a:pt x="867" y="1125"/>
                      <a:pt x="-145" y="2360"/>
                      <a:pt x="17" y="3692"/>
                    </a:cubicBezTo>
                    <a:cubicBezTo>
                      <a:pt x="138" y="5028"/>
                      <a:pt x="1393" y="6048"/>
                      <a:pt x="2729" y="5910"/>
                    </a:cubicBezTo>
                    <a:lnTo>
                      <a:pt x="12283" y="4809"/>
                    </a:lnTo>
                    <a:cubicBezTo>
                      <a:pt x="13619" y="4672"/>
                      <a:pt x="14550" y="3567"/>
                      <a:pt x="14388" y="2231"/>
                    </a:cubicBezTo>
                    <a:cubicBezTo>
                      <a:pt x="14266"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4" name="Google Shape;1054;p26"/>
              <p:cNvSpPr/>
              <p:nvPr/>
            </p:nvSpPr>
            <p:spPr>
              <a:xfrm>
                <a:off x="6044441" y="2480601"/>
                <a:ext cx="14406" cy="5927"/>
              </a:xfrm>
              <a:custGeom>
                <a:rect b="b" l="l" r="r" t="t"/>
                <a:pathLst>
                  <a:path extrusionOk="0" h="5927" w="14406">
                    <a:moveTo>
                      <a:pt x="11837" y="12"/>
                    </a:moveTo>
                    <a:lnTo>
                      <a:pt x="2243" y="988"/>
                    </a:lnTo>
                    <a:cubicBezTo>
                      <a:pt x="907" y="1130"/>
                      <a:pt x="-146" y="2360"/>
                      <a:pt x="17" y="3696"/>
                    </a:cubicBezTo>
                    <a:cubicBezTo>
                      <a:pt x="138" y="5028"/>
                      <a:pt x="1393" y="6052"/>
                      <a:pt x="2728" y="5915"/>
                    </a:cubicBezTo>
                    <a:lnTo>
                      <a:pt x="12322" y="4939"/>
                    </a:lnTo>
                    <a:cubicBezTo>
                      <a:pt x="13659" y="4797"/>
                      <a:pt x="14549" y="3567"/>
                      <a:pt x="14387"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5" name="Google Shape;1055;p26"/>
              <p:cNvSpPr/>
              <p:nvPr/>
            </p:nvSpPr>
            <p:spPr>
              <a:xfrm>
                <a:off x="6063028" y="2458295"/>
                <a:ext cx="14552" cy="5923"/>
              </a:xfrm>
              <a:custGeom>
                <a:rect b="b" l="l" r="r" t="t"/>
                <a:pathLst>
                  <a:path extrusionOk="0" h="5923" w="14552">
                    <a:moveTo>
                      <a:pt x="11831" y="13"/>
                    </a:moveTo>
                    <a:lnTo>
                      <a:pt x="2237" y="985"/>
                    </a:lnTo>
                    <a:cubicBezTo>
                      <a:pt x="900" y="1126"/>
                      <a:pt x="-112" y="2361"/>
                      <a:pt x="10" y="3693"/>
                    </a:cubicBezTo>
                    <a:cubicBezTo>
                      <a:pt x="172" y="5029"/>
                      <a:pt x="1386" y="6049"/>
                      <a:pt x="2722" y="5911"/>
                    </a:cubicBezTo>
                    <a:lnTo>
                      <a:pt x="12316" y="4936"/>
                    </a:lnTo>
                    <a:cubicBezTo>
                      <a:pt x="13652" y="4798"/>
                      <a:pt x="14664" y="3563"/>
                      <a:pt x="14543" y="2227"/>
                    </a:cubicBezTo>
                    <a:cubicBezTo>
                      <a:pt x="14421" y="896"/>
                      <a:pt x="13166" y="-128"/>
                      <a:pt x="11831"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6" name="Google Shape;1056;p26"/>
              <p:cNvSpPr/>
              <p:nvPr/>
            </p:nvSpPr>
            <p:spPr>
              <a:xfrm>
                <a:off x="6037195" y="2558204"/>
                <a:ext cx="14406" cy="5927"/>
              </a:xfrm>
              <a:custGeom>
                <a:rect b="b" l="l" r="r" t="t"/>
                <a:pathLst>
                  <a:path extrusionOk="0" h="5927" w="14406">
                    <a:moveTo>
                      <a:pt x="11837" y="12"/>
                    </a:moveTo>
                    <a:lnTo>
                      <a:pt x="2243" y="1114"/>
                    </a:lnTo>
                    <a:cubicBezTo>
                      <a:pt x="907" y="1255"/>
                      <a:pt x="-146" y="2360"/>
                      <a:pt x="17" y="3696"/>
                    </a:cubicBezTo>
                    <a:cubicBezTo>
                      <a:pt x="138" y="5028"/>
                      <a:pt x="1393" y="6052"/>
                      <a:pt x="2729" y="5915"/>
                    </a:cubicBezTo>
                    <a:lnTo>
                      <a:pt x="12323" y="4939"/>
                    </a:lnTo>
                    <a:cubicBezTo>
                      <a:pt x="13659" y="4797"/>
                      <a:pt x="14549" y="3567"/>
                      <a:pt x="14388"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7" name="Google Shape;1057;p26"/>
              <p:cNvSpPr/>
              <p:nvPr/>
            </p:nvSpPr>
            <p:spPr>
              <a:xfrm>
                <a:off x="5998055" y="2556556"/>
                <a:ext cx="14432" cy="5922"/>
              </a:xfrm>
              <a:custGeom>
                <a:rect b="b" l="l" r="r" t="t"/>
                <a:pathLst>
                  <a:path extrusionOk="0" h="5922" w="14432">
                    <a:moveTo>
                      <a:pt x="11710" y="12"/>
                    </a:moveTo>
                    <a:lnTo>
                      <a:pt x="2116" y="1113"/>
                    </a:lnTo>
                    <a:cubicBezTo>
                      <a:pt x="780" y="1251"/>
                      <a:pt x="-110" y="2356"/>
                      <a:pt x="11" y="3692"/>
                    </a:cubicBezTo>
                    <a:cubicBezTo>
                      <a:pt x="133" y="5024"/>
                      <a:pt x="1266" y="6048"/>
                      <a:pt x="2602" y="5910"/>
                    </a:cubicBezTo>
                    <a:lnTo>
                      <a:pt x="12196" y="4935"/>
                    </a:lnTo>
                    <a:cubicBezTo>
                      <a:pt x="13532" y="4797"/>
                      <a:pt x="14544" y="3563"/>
                      <a:pt x="14423"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8" name="Google Shape;1058;p26"/>
              <p:cNvSpPr/>
              <p:nvPr/>
            </p:nvSpPr>
            <p:spPr>
              <a:xfrm>
                <a:off x="6055086" y="2526677"/>
                <a:ext cx="14407" cy="5922"/>
              </a:xfrm>
              <a:custGeom>
                <a:rect b="b" l="l" r="r" t="t"/>
                <a:pathLst>
                  <a:path extrusionOk="0" h="5922" w="14407">
                    <a:moveTo>
                      <a:pt x="11717" y="12"/>
                    </a:moveTo>
                    <a:lnTo>
                      <a:pt x="2123" y="1113"/>
                    </a:lnTo>
                    <a:cubicBezTo>
                      <a:pt x="787" y="1255"/>
                      <a:pt x="-144" y="2360"/>
                      <a:pt x="18" y="3692"/>
                    </a:cubicBezTo>
                    <a:cubicBezTo>
                      <a:pt x="140" y="5028"/>
                      <a:pt x="1395" y="6048"/>
                      <a:pt x="2730" y="5910"/>
                    </a:cubicBezTo>
                    <a:lnTo>
                      <a:pt x="12324" y="4935"/>
                    </a:lnTo>
                    <a:cubicBezTo>
                      <a:pt x="13660" y="4797"/>
                      <a:pt x="14551" y="3567"/>
                      <a:pt x="14389" y="2231"/>
                    </a:cubicBezTo>
                    <a:cubicBezTo>
                      <a:pt x="14268" y="899"/>
                      <a:pt x="13013" y="-125"/>
                      <a:pt x="1171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59" name="Google Shape;1059;p26"/>
              <p:cNvSpPr/>
              <p:nvPr/>
            </p:nvSpPr>
            <p:spPr>
              <a:xfrm>
                <a:off x="6079941" y="2518245"/>
                <a:ext cx="14400" cy="5919"/>
              </a:xfrm>
              <a:custGeom>
                <a:rect b="b" l="l" r="r" t="t"/>
                <a:pathLst>
                  <a:path extrusionOk="0" h="5919" w="14400">
                    <a:moveTo>
                      <a:pt x="11678" y="12"/>
                    </a:moveTo>
                    <a:lnTo>
                      <a:pt x="2084" y="1113"/>
                    </a:lnTo>
                    <a:cubicBezTo>
                      <a:pt x="747" y="1251"/>
                      <a:pt x="-143" y="2356"/>
                      <a:pt x="19" y="3692"/>
                    </a:cubicBezTo>
                    <a:cubicBezTo>
                      <a:pt x="140" y="5024"/>
                      <a:pt x="1355" y="6048"/>
                      <a:pt x="2690" y="5906"/>
                    </a:cubicBezTo>
                    <a:lnTo>
                      <a:pt x="12284" y="4935"/>
                    </a:lnTo>
                    <a:cubicBezTo>
                      <a:pt x="13621" y="4793"/>
                      <a:pt x="14511" y="3562"/>
                      <a:pt x="14390" y="2231"/>
                    </a:cubicBezTo>
                    <a:cubicBezTo>
                      <a:pt x="14268" y="895"/>
                      <a:pt x="13013"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0" name="Google Shape;1060;p26"/>
              <p:cNvSpPr/>
              <p:nvPr/>
            </p:nvSpPr>
            <p:spPr>
              <a:xfrm>
                <a:off x="6080515" y="2500089"/>
                <a:ext cx="14433" cy="5919"/>
              </a:xfrm>
              <a:custGeom>
                <a:rect b="b" l="l" r="r" t="t"/>
                <a:pathLst>
                  <a:path extrusionOk="0" h="5919" w="14433">
                    <a:moveTo>
                      <a:pt x="11710" y="12"/>
                    </a:moveTo>
                    <a:lnTo>
                      <a:pt x="2116" y="1114"/>
                    </a:lnTo>
                    <a:cubicBezTo>
                      <a:pt x="780" y="1251"/>
                      <a:pt x="-110" y="2356"/>
                      <a:pt x="11" y="3692"/>
                    </a:cubicBezTo>
                    <a:cubicBezTo>
                      <a:pt x="173" y="5024"/>
                      <a:pt x="1387" y="6048"/>
                      <a:pt x="2723" y="5907"/>
                    </a:cubicBezTo>
                    <a:lnTo>
                      <a:pt x="12317" y="4935"/>
                    </a:lnTo>
                    <a:cubicBezTo>
                      <a:pt x="13653" y="4793"/>
                      <a:pt x="14544" y="3563"/>
                      <a:pt x="14422"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1" name="Google Shape;1061;p26"/>
              <p:cNvSpPr/>
              <p:nvPr/>
            </p:nvSpPr>
            <p:spPr>
              <a:xfrm>
                <a:off x="6108447" y="2501340"/>
                <a:ext cx="14433" cy="5923"/>
              </a:xfrm>
              <a:custGeom>
                <a:rect b="b" l="l" r="r" t="t"/>
                <a:pathLst>
                  <a:path extrusionOk="0" h="5923" w="14433">
                    <a:moveTo>
                      <a:pt x="11710" y="12"/>
                    </a:moveTo>
                    <a:lnTo>
                      <a:pt x="2116" y="1114"/>
                    </a:lnTo>
                    <a:cubicBezTo>
                      <a:pt x="780" y="1255"/>
                      <a:pt x="-110" y="2356"/>
                      <a:pt x="11" y="3692"/>
                    </a:cubicBezTo>
                    <a:cubicBezTo>
                      <a:pt x="173" y="5028"/>
                      <a:pt x="1388" y="6048"/>
                      <a:pt x="2723" y="5911"/>
                    </a:cubicBezTo>
                    <a:lnTo>
                      <a:pt x="12317" y="4935"/>
                    </a:lnTo>
                    <a:cubicBezTo>
                      <a:pt x="13653" y="4797"/>
                      <a:pt x="14544" y="3563"/>
                      <a:pt x="14423" y="2231"/>
                    </a:cubicBezTo>
                    <a:cubicBezTo>
                      <a:pt x="1430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2" name="Google Shape;1062;p26"/>
              <p:cNvSpPr/>
              <p:nvPr/>
            </p:nvSpPr>
            <p:spPr>
              <a:xfrm>
                <a:off x="6062420" y="2492827"/>
                <a:ext cx="14433" cy="5922"/>
              </a:xfrm>
              <a:custGeom>
                <a:rect b="b" l="l" r="r" t="t"/>
                <a:pathLst>
                  <a:path extrusionOk="0" h="5922" w="14433">
                    <a:moveTo>
                      <a:pt x="11710" y="12"/>
                    </a:moveTo>
                    <a:lnTo>
                      <a:pt x="2116" y="1113"/>
                    </a:lnTo>
                    <a:cubicBezTo>
                      <a:pt x="780" y="1255"/>
                      <a:pt x="-110" y="2356"/>
                      <a:pt x="11" y="3692"/>
                    </a:cubicBezTo>
                    <a:cubicBezTo>
                      <a:pt x="173" y="5028"/>
                      <a:pt x="1388" y="6048"/>
                      <a:pt x="2723" y="5910"/>
                    </a:cubicBezTo>
                    <a:lnTo>
                      <a:pt x="12317" y="4935"/>
                    </a:lnTo>
                    <a:cubicBezTo>
                      <a:pt x="13653" y="4793"/>
                      <a:pt x="14544" y="3562"/>
                      <a:pt x="14423" y="2231"/>
                    </a:cubicBezTo>
                    <a:cubicBezTo>
                      <a:pt x="14260"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3" name="Google Shape;1063;p26"/>
              <p:cNvSpPr/>
              <p:nvPr/>
            </p:nvSpPr>
            <p:spPr>
              <a:xfrm>
                <a:off x="6067837" y="2508424"/>
                <a:ext cx="14405" cy="5923"/>
              </a:xfrm>
              <a:custGeom>
                <a:rect b="b" l="l" r="r" t="t"/>
                <a:pathLst>
                  <a:path extrusionOk="0" h="5923" w="14405">
                    <a:moveTo>
                      <a:pt x="11677" y="12"/>
                    </a:moveTo>
                    <a:lnTo>
                      <a:pt x="2123" y="1114"/>
                    </a:lnTo>
                    <a:cubicBezTo>
                      <a:pt x="787" y="1255"/>
                      <a:pt x="-144" y="2356"/>
                      <a:pt x="18" y="3692"/>
                    </a:cubicBezTo>
                    <a:cubicBezTo>
                      <a:pt x="139" y="5024"/>
                      <a:pt x="1273" y="6052"/>
                      <a:pt x="2609" y="5911"/>
                    </a:cubicBezTo>
                    <a:lnTo>
                      <a:pt x="12203" y="4935"/>
                    </a:lnTo>
                    <a:cubicBezTo>
                      <a:pt x="13539" y="4797"/>
                      <a:pt x="14551" y="3563"/>
                      <a:pt x="14389" y="2231"/>
                    </a:cubicBezTo>
                    <a:cubicBezTo>
                      <a:pt x="14267" y="895"/>
                      <a:pt x="13013" y="-125"/>
                      <a:pt x="1167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4" name="Google Shape;1064;p26"/>
              <p:cNvSpPr/>
              <p:nvPr/>
            </p:nvSpPr>
            <p:spPr>
              <a:xfrm>
                <a:off x="6083100" y="2483783"/>
                <a:ext cx="14406" cy="5923"/>
              </a:xfrm>
              <a:custGeom>
                <a:rect b="b" l="l" r="r" t="t"/>
                <a:pathLst>
                  <a:path extrusionOk="0" h="5923" w="14406">
                    <a:moveTo>
                      <a:pt x="11837" y="12"/>
                    </a:moveTo>
                    <a:lnTo>
                      <a:pt x="2243" y="1113"/>
                    </a:lnTo>
                    <a:cubicBezTo>
                      <a:pt x="907" y="1255"/>
                      <a:pt x="-145" y="2360"/>
                      <a:pt x="16" y="3696"/>
                    </a:cubicBezTo>
                    <a:cubicBezTo>
                      <a:pt x="138" y="5028"/>
                      <a:pt x="1393" y="6052"/>
                      <a:pt x="2729" y="5910"/>
                    </a:cubicBezTo>
                    <a:lnTo>
                      <a:pt x="12323" y="4939"/>
                    </a:lnTo>
                    <a:cubicBezTo>
                      <a:pt x="13659" y="4797"/>
                      <a:pt x="14550" y="3567"/>
                      <a:pt x="14387"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5" name="Google Shape;1065;p26"/>
              <p:cNvSpPr/>
              <p:nvPr/>
            </p:nvSpPr>
            <p:spPr>
              <a:xfrm>
                <a:off x="6058979" y="2551326"/>
                <a:ext cx="14432" cy="5798"/>
              </a:xfrm>
              <a:custGeom>
                <a:rect b="b" l="l" r="r" t="t"/>
                <a:pathLst>
                  <a:path extrusionOk="0" h="5798" w="14432">
                    <a:moveTo>
                      <a:pt x="11710" y="12"/>
                    </a:moveTo>
                    <a:lnTo>
                      <a:pt x="2116" y="988"/>
                    </a:lnTo>
                    <a:cubicBezTo>
                      <a:pt x="780" y="1126"/>
                      <a:pt x="-110" y="2356"/>
                      <a:pt x="11" y="3692"/>
                    </a:cubicBezTo>
                    <a:cubicBezTo>
                      <a:pt x="173" y="5024"/>
                      <a:pt x="1266" y="5923"/>
                      <a:pt x="2602" y="5785"/>
                    </a:cubicBezTo>
                    <a:lnTo>
                      <a:pt x="12196" y="4809"/>
                    </a:lnTo>
                    <a:cubicBezTo>
                      <a:pt x="13532" y="4672"/>
                      <a:pt x="14544" y="3563"/>
                      <a:pt x="14423" y="2231"/>
                    </a:cubicBezTo>
                    <a:cubicBezTo>
                      <a:pt x="1426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6" name="Google Shape;1066;p26"/>
              <p:cNvSpPr/>
              <p:nvPr/>
            </p:nvSpPr>
            <p:spPr>
              <a:xfrm>
                <a:off x="6033720" y="2589915"/>
                <a:ext cx="14552" cy="5800"/>
              </a:xfrm>
              <a:custGeom>
                <a:rect b="b" l="l" r="r" t="t"/>
                <a:pathLst>
                  <a:path extrusionOk="0" h="5800" w="14552">
                    <a:moveTo>
                      <a:pt x="11831" y="14"/>
                    </a:moveTo>
                    <a:lnTo>
                      <a:pt x="2237" y="990"/>
                    </a:lnTo>
                    <a:cubicBezTo>
                      <a:pt x="900" y="1127"/>
                      <a:pt x="-112" y="2362"/>
                      <a:pt x="10" y="3698"/>
                    </a:cubicBezTo>
                    <a:cubicBezTo>
                      <a:pt x="172" y="5030"/>
                      <a:pt x="1386" y="5924"/>
                      <a:pt x="2722" y="5787"/>
                    </a:cubicBezTo>
                    <a:lnTo>
                      <a:pt x="12316" y="4811"/>
                    </a:lnTo>
                    <a:cubicBezTo>
                      <a:pt x="13652" y="4673"/>
                      <a:pt x="14664" y="3439"/>
                      <a:pt x="14543" y="2103"/>
                    </a:cubicBezTo>
                    <a:cubicBezTo>
                      <a:pt x="14381" y="771"/>
                      <a:pt x="13166" y="-124"/>
                      <a:pt x="11831"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7" name="Google Shape;1067;p26"/>
              <p:cNvSpPr/>
              <p:nvPr/>
            </p:nvSpPr>
            <p:spPr>
              <a:xfrm>
                <a:off x="6060073" y="2608056"/>
                <a:ext cx="14432" cy="5795"/>
              </a:xfrm>
              <a:custGeom>
                <a:rect b="b" l="l" r="r" t="t"/>
                <a:pathLst>
                  <a:path extrusionOk="0" h="5795" w="14432">
                    <a:moveTo>
                      <a:pt x="11709" y="13"/>
                    </a:moveTo>
                    <a:lnTo>
                      <a:pt x="2237" y="985"/>
                    </a:lnTo>
                    <a:cubicBezTo>
                      <a:pt x="900" y="1122"/>
                      <a:pt x="-112" y="2357"/>
                      <a:pt x="10" y="3693"/>
                    </a:cubicBezTo>
                    <a:cubicBezTo>
                      <a:pt x="172" y="5025"/>
                      <a:pt x="1386" y="5919"/>
                      <a:pt x="2722" y="5782"/>
                    </a:cubicBezTo>
                    <a:lnTo>
                      <a:pt x="12316" y="4806"/>
                    </a:lnTo>
                    <a:cubicBezTo>
                      <a:pt x="13652" y="4669"/>
                      <a:pt x="14543" y="3563"/>
                      <a:pt x="14421" y="2227"/>
                    </a:cubicBezTo>
                    <a:cubicBezTo>
                      <a:pt x="14259" y="896"/>
                      <a:pt x="13045" y="-128"/>
                      <a:pt x="11709"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8" name="Google Shape;1068;p26"/>
              <p:cNvSpPr/>
              <p:nvPr/>
            </p:nvSpPr>
            <p:spPr>
              <a:xfrm>
                <a:off x="6040958" y="2573688"/>
                <a:ext cx="14407" cy="5919"/>
              </a:xfrm>
              <a:custGeom>
                <a:rect b="b" l="l" r="r" t="t"/>
                <a:pathLst>
                  <a:path extrusionOk="0" h="5919" w="14407">
                    <a:moveTo>
                      <a:pt x="11677" y="12"/>
                    </a:moveTo>
                    <a:lnTo>
                      <a:pt x="2083" y="988"/>
                    </a:lnTo>
                    <a:cubicBezTo>
                      <a:pt x="787" y="1126"/>
                      <a:pt x="-144" y="2356"/>
                      <a:pt x="18" y="3692"/>
                    </a:cubicBezTo>
                    <a:cubicBezTo>
                      <a:pt x="139" y="5024"/>
                      <a:pt x="1395" y="6048"/>
                      <a:pt x="2730" y="5906"/>
                    </a:cubicBezTo>
                    <a:lnTo>
                      <a:pt x="12324" y="4935"/>
                    </a:lnTo>
                    <a:cubicBezTo>
                      <a:pt x="13660" y="4793"/>
                      <a:pt x="14551" y="3563"/>
                      <a:pt x="14389" y="2231"/>
                    </a:cubicBezTo>
                    <a:cubicBezTo>
                      <a:pt x="14268" y="895"/>
                      <a:pt x="13013" y="-125"/>
                      <a:pt x="1167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69" name="Google Shape;1069;p26"/>
              <p:cNvSpPr/>
              <p:nvPr/>
            </p:nvSpPr>
            <p:spPr>
              <a:xfrm>
                <a:off x="6079342" y="2592688"/>
                <a:ext cx="14432" cy="5800"/>
              </a:xfrm>
              <a:custGeom>
                <a:rect b="b" l="l" r="r" t="t"/>
                <a:pathLst>
                  <a:path extrusionOk="0" h="5800" w="14432">
                    <a:moveTo>
                      <a:pt x="11830" y="14"/>
                    </a:moveTo>
                    <a:lnTo>
                      <a:pt x="2236" y="990"/>
                    </a:lnTo>
                    <a:cubicBezTo>
                      <a:pt x="900" y="1127"/>
                      <a:pt x="-112" y="2362"/>
                      <a:pt x="10" y="3694"/>
                    </a:cubicBezTo>
                    <a:cubicBezTo>
                      <a:pt x="172" y="5030"/>
                      <a:pt x="1386" y="5924"/>
                      <a:pt x="2722" y="5787"/>
                    </a:cubicBezTo>
                    <a:lnTo>
                      <a:pt x="12316" y="4811"/>
                    </a:lnTo>
                    <a:cubicBezTo>
                      <a:pt x="13652" y="4673"/>
                      <a:pt x="14543" y="3439"/>
                      <a:pt x="14421" y="2107"/>
                    </a:cubicBezTo>
                    <a:cubicBezTo>
                      <a:pt x="14259" y="771"/>
                      <a:pt x="13166" y="-124"/>
                      <a:pt x="11830"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0" name="Google Shape;1070;p26"/>
              <p:cNvSpPr/>
              <p:nvPr/>
            </p:nvSpPr>
            <p:spPr>
              <a:xfrm>
                <a:off x="6089777" y="2561327"/>
                <a:ext cx="14406" cy="5801"/>
              </a:xfrm>
              <a:custGeom>
                <a:rect b="b" l="l" r="r" t="t"/>
                <a:pathLst>
                  <a:path extrusionOk="0" h="5801" w="14406">
                    <a:moveTo>
                      <a:pt x="11678" y="14"/>
                    </a:moveTo>
                    <a:lnTo>
                      <a:pt x="2083" y="989"/>
                    </a:lnTo>
                    <a:cubicBezTo>
                      <a:pt x="748" y="1127"/>
                      <a:pt x="-143" y="2362"/>
                      <a:pt x="19" y="3694"/>
                    </a:cubicBezTo>
                    <a:cubicBezTo>
                      <a:pt x="140" y="5029"/>
                      <a:pt x="1234" y="5928"/>
                      <a:pt x="2569" y="5786"/>
                    </a:cubicBezTo>
                    <a:lnTo>
                      <a:pt x="12163" y="4811"/>
                    </a:lnTo>
                    <a:cubicBezTo>
                      <a:pt x="13499" y="4673"/>
                      <a:pt x="14552" y="3438"/>
                      <a:pt x="14390" y="2107"/>
                    </a:cubicBezTo>
                    <a:cubicBezTo>
                      <a:pt x="14268" y="771"/>
                      <a:pt x="13014" y="-124"/>
                      <a:pt x="11678"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1" name="Google Shape;1071;p26"/>
              <p:cNvSpPr/>
              <p:nvPr/>
            </p:nvSpPr>
            <p:spPr>
              <a:xfrm>
                <a:off x="6099900" y="2544018"/>
                <a:ext cx="14406" cy="5923"/>
              </a:xfrm>
              <a:custGeom>
                <a:rect b="b" l="l" r="r" t="t"/>
                <a:pathLst>
                  <a:path extrusionOk="0" h="5923" w="14406">
                    <a:moveTo>
                      <a:pt x="11797" y="13"/>
                    </a:moveTo>
                    <a:lnTo>
                      <a:pt x="2203" y="985"/>
                    </a:lnTo>
                    <a:cubicBezTo>
                      <a:pt x="867" y="1126"/>
                      <a:pt x="-145" y="2361"/>
                      <a:pt x="17" y="3693"/>
                    </a:cubicBezTo>
                    <a:cubicBezTo>
                      <a:pt x="139" y="5029"/>
                      <a:pt x="1393" y="6049"/>
                      <a:pt x="2689" y="5911"/>
                    </a:cubicBezTo>
                    <a:lnTo>
                      <a:pt x="12283" y="4810"/>
                    </a:lnTo>
                    <a:cubicBezTo>
                      <a:pt x="13619" y="4668"/>
                      <a:pt x="14550" y="3567"/>
                      <a:pt x="14388" y="2231"/>
                    </a:cubicBezTo>
                    <a:cubicBezTo>
                      <a:pt x="14266" y="895"/>
                      <a:pt x="13133" y="-129"/>
                      <a:pt x="11797"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2" name="Google Shape;1072;p26"/>
              <p:cNvSpPr/>
              <p:nvPr/>
            </p:nvSpPr>
            <p:spPr>
              <a:xfrm>
                <a:off x="6113791" y="2515743"/>
                <a:ext cx="14433" cy="5923"/>
              </a:xfrm>
              <a:custGeom>
                <a:rect b="b" l="l" r="r" t="t"/>
                <a:pathLst>
                  <a:path extrusionOk="0" h="5923" w="14433">
                    <a:moveTo>
                      <a:pt x="11710" y="12"/>
                    </a:moveTo>
                    <a:lnTo>
                      <a:pt x="2116" y="988"/>
                    </a:lnTo>
                    <a:cubicBezTo>
                      <a:pt x="780" y="1126"/>
                      <a:pt x="-110" y="2360"/>
                      <a:pt x="11" y="3692"/>
                    </a:cubicBezTo>
                    <a:cubicBezTo>
                      <a:pt x="173" y="5028"/>
                      <a:pt x="1387" y="6048"/>
                      <a:pt x="2723" y="5911"/>
                    </a:cubicBezTo>
                    <a:lnTo>
                      <a:pt x="12317" y="4809"/>
                    </a:lnTo>
                    <a:cubicBezTo>
                      <a:pt x="13653" y="4668"/>
                      <a:pt x="14544" y="3563"/>
                      <a:pt x="14422" y="2231"/>
                    </a:cubicBezTo>
                    <a:cubicBezTo>
                      <a:pt x="14261" y="895"/>
                      <a:pt x="13046" y="-125"/>
                      <a:pt x="11710"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3" name="Google Shape;1073;p26"/>
              <p:cNvSpPr/>
              <p:nvPr/>
            </p:nvSpPr>
            <p:spPr>
              <a:xfrm>
                <a:off x="6126536" y="2484706"/>
                <a:ext cx="14525" cy="5923"/>
              </a:xfrm>
              <a:custGeom>
                <a:rect b="b" l="l" r="r" t="t"/>
                <a:pathLst>
                  <a:path extrusionOk="0" h="5923" w="14525">
                    <a:moveTo>
                      <a:pt x="11797" y="12"/>
                    </a:moveTo>
                    <a:lnTo>
                      <a:pt x="2203" y="988"/>
                    </a:lnTo>
                    <a:cubicBezTo>
                      <a:pt x="867" y="1130"/>
                      <a:pt x="-145" y="2360"/>
                      <a:pt x="17" y="3696"/>
                    </a:cubicBezTo>
                    <a:cubicBezTo>
                      <a:pt x="138" y="5028"/>
                      <a:pt x="1353" y="6052"/>
                      <a:pt x="2688" y="5911"/>
                    </a:cubicBezTo>
                    <a:lnTo>
                      <a:pt x="12283" y="4809"/>
                    </a:lnTo>
                    <a:cubicBezTo>
                      <a:pt x="13619" y="4672"/>
                      <a:pt x="14671" y="3563"/>
                      <a:pt x="14509" y="2231"/>
                    </a:cubicBezTo>
                    <a:cubicBezTo>
                      <a:pt x="14388" y="895"/>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4" name="Google Shape;1074;p26"/>
              <p:cNvSpPr/>
              <p:nvPr/>
            </p:nvSpPr>
            <p:spPr>
              <a:xfrm>
                <a:off x="6018371" y="2580881"/>
                <a:ext cx="14525" cy="5923"/>
              </a:xfrm>
              <a:custGeom>
                <a:rect b="b" l="l" r="r" t="t"/>
                <a:pathLst>
                  <a:path extrusionOk="0" h="5923" w="14525">
                    <a:moveTo>
                      <a:pt x="11797" y="12"/>
                    </a:moveTo>
                    <a:lnTo>
                      <a:pt x="2203" y="1114"/>
                    </a:lnTo>
                    <a:cubicBezTo>
                      <a:pt x="907" y="1255"/>
                      <a:pt x="-145" y="2360"/>
                      <a:pt x="16" y="3696"/>
                    </a:cubicBezTo>
                    <a:cubicBezTo>
                      <a:pt x="138" y="5028"/>
                      <a:pt x="1393" y="6052"/>
                      <a:pt x="2729" y="5911"/>
                    </a:cubicBezTo>
                    <a:lnTo>
                      <a:pt x="12323" y="4939"/>
                    </a:lnTo>
                    <a:cubicBezTo>
                      <a:pt x="13618" y="4797"/>
                      <a:pt x="14671" y="3563"/>
                      <a:pt x="14509" y="2231"/>
                    </a:cubicBezTo>
                    <a:cubicBezTo>
                      <a:pt x="14387" y="895"/>
                      <a:pt x="13132"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5" name="Google Shape;1075;p26"/>
              <p:cNvSpPr/>
              <p:nvPr/>
            </p:nvSpPr>
            <p:spPr>
              <a:xfrm>
                <a:off x="6000276" y="2570927"/>
                <a:ext cx="14406" cy="5923"/>
              </a:xfrm>
              <a:custGeom>
                <a:rect b="b" l="l" r="r" t="t"/>
                <a:pathLst>
                  <a:path extrusionOk="0" h="5923" w="14406">
                    <a:moveTo>
                      <a:pt x="11837" y="12"/>
                    </a:moveTo>
                    <a:lnTo>
                      <a:pt x="2243" y="988"/>
                    </a:lnTo>
                    <a:cubicBezTo>
                      <a:pt x="907" y="1126"/>
                      <a:pt x="-146" y="2360"/>
                      <a:pt x="17" y="3696"/>
                    </a:cubicBezTo>
                    <a:cubicBezTo>
                      <a:pt x="138" y="5028"/>
                      <a:pt x="1393" y="6052"/>
                      <a:pt x="2729" y="5911"/>
                    </a:cubicBezTo>
                    <a:lnTo>
                      <a:pt x="12323" y="4809"/>
                    </a:lnTo>
                    <a:cubicBezTo>
                      <a:pt x="13659" y="4672"/>
                      <a:pt x="14549" y="3567"/>
                      <a:pt x="14388" y="2235"/>
                    </a:cubicBezTo>
                    <a:cubicBezTo>
                      <a:pt x="14266" y="899"/>
                      <a:pt x="13173" y="-125"/>
                      <a:pt x="1183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6" name="Google Shape;1076;p26"/>
              <p:cNvSpPr/>
              <p:nvPr/>
            </p:nvSpPr>
            <p:spPr>
              <a:xfrm>
                <a:off x="5968990" y="2574355"/>
                <a:ext cx="14432" cy="5923"/>
              </a:xfrm>
              <a:custGeom>
                <a:rect b="b" l="l" r="r" t="t"/>
                <a:pathLst>
                  <a:path extrusionOk="0" h="5923" w="14432">
                    <a:moveTo>
                      <a:pt x="11831" y="13"/>
                    </a:moveTo>
                    <a:lnTo>
                      <a:pt x="2237" y="985"/>
                    </a:lnTo>
                    <a:cubicBezTo>
                      <a:pt x="900" y="1126"/>
                      <a:pt x="-112" y="2361"/>
                      <a:pt x="10" y="3693"/>
                    </a:cubicBezTo>
                    <a:cubicBezTo>
                      <a:pt x="131" y="5029"/>
                      <a:pt x="1386" y="6049"/>
                      <a:pt x="2722" y="5911"/>
                    </a:cubicBezTo>
                    <a:lnTo>
                      <a:pt x="12316" y="4810"/>
                    </a:lnTo>
                    <a:cubicBezTo>
                      <a:pt x="13652" y="4669"/>
                      <a:pt x="14543" y="3563"/>
                      <a:pt x="14421" y="2232"/>
                    </a:cubicBezTo>
                    <a:cubicBezTo>
                      <a:pt x="14259" y="896"/>
                      <a:pt x="13166" y="-128"/>
                      <a:pt x="11831"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7" name="Google Shape;1077;p26"/>
              <p:cNvSpPr/>
              <p:nvPr/>
            </p:nvSpPr>
            <p:spPr>
              <a:xfrm>
                <a:off x="6048043" y="2517024"/>
                <a:ext cx="14525" cy="5801"/>
              </a:xfrm>
              <a:custGeom>
                <a:rect b="b" l="l" r="r" t="t"/>
                <a:pathLst>
                  <a:path extrusionOk="0" h="5801" w="14525">
                    <a:moveTo>
                      <a:pt x="11797" y="15"/>
                    </a:moveTo>
                    <a:lnTo>
                      <a:pt x="2203" y="986"/>
                    </a:lnTo>
                    <a:cubicBezTo>
                      <a:pt x="867" y="1128"/>
                      <a:pt x="-145" y="2363"/>
                      <a:pt x="17" y="3694"/>
                    </a:cubicBezTo>
                    <a:cubicBezTo>
                      <a:pt x="138" y="5030"/>
                      <a:pt x="1353" y="5925"/>
                      <a:pt x="2688" y="5787"/>
                    </a:cubicBezTo>
                    <a:lnTo>
                      <a:pt x="12283" y="4812"/>
                    </a:lnTo>
                    <a:cubicBezTo>
                      <a:pt x="13619" y="4670"/>
                      <a:pt x="14671" y="3439"/>
                      <a:pt x="14509" y="2103"/>
                    </a:cubicBezTo>
                    <a:cubicBezTo>
                      <a:pt x="14388" y="772"/>
                      <a:pt x="13133" y="-127"/>
                      <a:pt x="11797" y="1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8" name="Google Shape;1078;p26"/>
              <p:cNvSpPr/>
              <p:nvPr/>
            </p:nvSpPr>
            <p:spPr>
              <a:xfrm>
                <a:off x="6040398" y="2464627"/>
                <a:ext cx="14432" cy="5923"/>
              </a:xfrm>
              <a:custGeom>
                <a:rect b="b" l="l" r="r" t="t"/>
                <a:pathLst>
                  <a:path extrusionOk="0" h="5923" w="14432">
                    <a:moveTo>
                      <a:pt x="11710" y="13"/>
                    </a:moveTo>
                    <a:lnTo>
                      <a:pt x="2116" y="1114"/>
                    </a:lnTo>
                    <a:cubicBezTo>
                      <a:pt x="780" y="1252"/>
                      <a:pt x="-110" y="2357"/>
                      <a:pt x="11" y="3689"/>
                    </a:cubicBezTo>
                    <a:cubicBezTo>
                      <a:pt x="173" y="5025"/>
                      <a:pt x="1266" y="6049"/>
                      <a:pt x="2602" y="5911"/>
                    </a:cubicBezTo>
                    <a:lnTo>
                      <a:pt x="12196" y="4936"/>
                    </a:lnTo>
                    <a:cubicBezTo>
                      <a:pt x="13532" y="4798"/>
                      <a:pt x="14544" y="3563"/>
                      <a:pt x="14422" y="2227"/>
                    </a:cubicBezTo>
                    <a:cubicBezTo>
                      <a:pt x="14261" y="895"/>
                      <a:pt x="13046" y="-129"/>
                      <a:pt x="11710" y="13"/>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79" name="Google Shape;1079;p26"/>
              <p:cNvSpPr/>
              <p:nvPr/>
            </p:nvSpPr>
            <p:spPr>
              <a:xfrm>
                <a:off x="6049021" y="2448615"/>
                <a:ext cx="14432" cy="5801"/>
              </a:xfrm>
              <a:custGeom>
                <a:rect b="b" l="l" r="r" t="t"/>
                <a:pathLst>
                  <a:path extrusionOk="0" h="5801" w="14432">
                    <a:moveTo>
                      <a:pt x="11710" y="15"/>
                    </a:moveTo>
                    <a:lnTo>
                      <a:pt x="2116" y="986"/>
                    </a:lnTo>
                    <a:cubicBezTo>
                      <a:pt x="780" y="1128"/>
                      <a:pt x="-110" y="2359"/>
                      <a:pt x="11" y="3691"/>
                    </a:cubicBezTo>
                    <a:cubicBezTo>
                      <a:pt x="173" y="5026"/>
                      <a:pt x="1266" y="5925"/>
                      <a:pt x="2602" y="5787"/>
                    </a:cubicBezTo>
                    <a:lnTo>
                      <a:pt x="12196" y="4812"/>
                    </a:lnTo>
                    <a:cubicBezTo>
                      <a:pt x="13532" y="4670"/>
                      <a:pt x="14544" y="3439"/>
                      <a:pt x="14422" y="2104"/>
                    </a:cubicBezTo>
                    <a:cubicBezTo>
                      <a:pt x="14261" y="768"/>
                      <a:pt x="13046" y="-127"/>
                      <a:pt x="11710" y="15"/>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0" name="Google Shape;1080;p26"/>
              <p:cNvSpPr/>
              <p:nvPr/>
            </p:nvSpPr>
            <p:spPr>
              <a:xfrm>
                <a:off x="6079173" y="2466158"/>
                <a:ext cx="14406" cy="5922"/>
              </a:xfrm>
              <a:custGeom>
                <a:rect b="b" l="l" r="r" t="t"/>
                <a:pathLst>
                  <a:path extrusionOk="0" h="5922" w="14406">
                    <a:moveTo>
                      <a:pt x="11797" y="12"/>
                    </a:moveTo>
                    <a:lnTo>
                      <a:pt x="2203" y="1113"/>
                    </a:lnTo>
                    <a:cubicBezTo>
                      <a:pt x="867" y="1251"/>
                      <a:pt x="-145" y="2360"/>
                      <a:pt x="17" y="3692"/>
                    </a:cubicBezTo>
                    <a:cubicBezTo>
                      <a:pt x="139" y="5028"/>
                      <a:pt x="1353" y="6048"/>
                      <a:pt x="2689" y="5910"/>
                    </a:cubicBezTo>
                    <a:lnTo>
                      <a:pt x="12283" y="4935"/>
                    </a:lnTo>
                    <a:cubicBezTo>
                      <a:pt x="13619" y="4797"/>
                      <a:pt x="14550" y="3567"/>
                      <a:pt x="14388" y="2231"/>
                    </a:cubicBezTo>
                    <a:cubicBezTo>
                      <a:pt x="14267" y="899"/>
                      <a:pt x="13133" y="-125"/>
                      <a:pt x="11797"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1" name="Google Shape;1081;p26"/>
              <p:cNvSpPr/>
              <p:nvPr/>
            </p:nvSpPr>
            <p:spPr>
              <a:xfrm>
                <a:off x="6098367" y="2454339"/>
                <a:ext cx="14432" cy="5800"/>
              </a:xfrm>
              <a:custGeom>
                <a:rect b="b" l="l" r="r" t="t"/>
                <a:pathLst>
                  <a:path extrusionOk="0" h="5800" w="14432">
                    <a:moveTo>
                      <a:pt x="11710" y="14"/>
                    </a:moveTo>
                    <a:lnTo>
                      <a:pt x="2116" y="989"/>
                    </a:lnTo>
                    <a:cubicBezTo>
                      <a:pt x="780" y="1127"/>
                      <a:pt x="-110" y="2358"/>
                      <a:pt x="11" y="3694"/>
                    </a:cubicBezTo>
                    <a:cubicBezTo>
                      <a:pt x="173" y="5025"/>
                      <a:pt x="1266" y="5924"/>
                      <a:pt x="2602" y="5786"/>
                    </a:cubicBezTo>
                    <a:lnTo>
                      <a:pt x="12196" y="4811"/>
                    </a:lnTo>
                    <a:cubicBezTo>
                      <a:pt x="13532" y="4673"/>
                      <a:pt x="14544" y="3439"/>
                      <a:pt x="14423" y="2103"/>
                    </a:cubicBezTo>
                    <a:cubicBezTo>
                      <a:pt x="14261" y="771"/>
                      <a:pt x="13046" y="-124"/>
                      <a:pt x="11710" y="14"/>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2" name="Google Shape;1082;p26"/>
              <p:cNvSpPr/>
              <p:nvPr/>
            </p:nvSpPr>
            <p:spPr>
              <a:xfrm>
                <a:off x="6057878" y="2436396"/>
                <a:ext cx="14406" cy="5923"/>
              </a:xfrm>
              <a:custGeom>
                <a:rect b="b" l="l" r="r" t="t"/>
                <a:pathLst>
                  <a:path extrusionOk="0" h="5923" w="14406">
                    <a:moveTo>
                      <a:pt x="11678" y="12"/>
                    </a:moveTo>
                    <a:lnTo>
                      <a:pt x="2083" y="988"/>
                    </a:lnTo>
                    <a:cubicBezTo>
                      <a:pt x="748" y="1126"/>
                      <a:pt x="-143" y="2356"/>
                      <a:pt x="19" y="3692"/>
                    </a:cubicBezTo>
                    <a:cubicBezTo>
                      <a:pt x="140" y="5024"/>
                      <a:pt x="1234" y="6052"/>
                      <a:pt x="2569" y="5910"/>
                    </a:cubicBezTo>
                    <a:lnTo>
                      <a:pt x="12163" y="4939"/>
                    </a:lnTo>
                    <a:cubicBezTo>
                      <a:pt x="13499" y="4797"/>
                      <a:pt x="14552" y="3562"/>
                      <a:pt x="14390" y="2231"/>
                    </a:cubicBezTo>
                    <a:cubicBezTo>
                      <a:pt x="14268" y="895"/>
                      <a:pt x="13014" y="-125"/>
                      <a:pt x="11678" y="12"/>
                    </a:cubicBez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083" name="Google Shape;1083;p26"/>
            <p:cNvSpPr/>
            <p:nvPr/>
          </p:nvSpPr>
          <p:spPr>
            <a:xfrm>
              <a:off x="10832141" y="4930091"/>
              <a:ext cx="565237" cy="1297393"/>
            </a:xfrm>
            <a:custGeom>
              <a:rect b="b" l="l" r="r" t="t"/>
              <a:pathLst>
                <a:path extrusionOk="0" h="200447" w="87329">
                  <a:moveTo>
                    <a:pt x="70740" y="445"/>
                  </a:moveTo>
                  <a:cubicBezTo>
                    <a:pt x="69364" y="-105"/>
                    <a:pt x="67745" y="-174"/>
                    <a:pt x="66287" y="401"/>
                  </a:cubicBezTo>
                  <a:cubicBezTo>
                    <a:pt x="63413" y="1542"/>
                    <a:pt x="62199" y="4761"/>
                    <a:pt x="63575" y="7582"/>
                  </a:cubicBezTo>
                  <a:lnTo>
                    <a:pt x="75234" y="31843"/>
                  </a:lnTo>
                  <a:lnTo>
                    <a:pt x="465" y="192416"/>
                  </a:lnTo>
                  <a:cubicBezTo>
                    <a:pt x="-790" y="195136"/>
                    <a:pt x="586" y="198504"/>
                    <a:pt x="3501" y="199868"/>
                  </a:cubicBezTo>
                  <a:cubicBezTo>
                    <a:pt x="6416" y="201232"/>
                    <a:pt x="9897" y="200103"/>
                    <a:pt x="11152" y="197383"/>
                  </a:cubicBezTo>
                  <a:lnTo>
                    <a:pt x="86852" y="34519"/>
                  </a:lnTo>
                  <a:cubicBezTo>
                    <a:pt x="87540" y="33102"/>
                    <a:pt x="87459" y="31503"/>
                    <a:pt x="86771" y="30033"/>
                  </a:cubicBezTo>
                  <a:lnTo>
                    <a:pt x="73979" y="3413"/>
                  </a:lnTo>
                  <a:cubicBezTo>
                    <a:pt x="73291" y="2000"/>
                    <a:pt x="72157" y="992"/>
                    <a:pt x="70740" y="445"/>
                  </a:cubicBezTo>
                  <a:close/>
                </a:path>
              </a:pathLst>
            </a:custGeom>
            <a:solidFill>
              <a:srgbClr val="FFFFFF">
                <a:alpha val="2468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pic>
        <p:nvPicPr>
          <p:cNvPr id="1088" name="Google Shape;1088;p27"/>
          <p:cNvPicPr preferRelativeResize="0"/>
          <p:nvPr/>
        </p:nvPicPr>
        <p:blipFill rotWithShape="1">
          <a:blip r:embed="rId3">
            <a:alphaModFix/>
          </a:blip>
          <a:srcRect b="0" l="5658" r="5658" t="0"/>
          <a:stretch/>
        </p:blipFill>
        <p:spPr>
          <a:xfrm>
            <a:off x="683400" y="735825"/>
            <a:ext cx="6469500" cy="4679400"/>
          </a:xfrm>
          <a:prstGeom prst="roundRect">
            <a:avLst>
              <a:gd fmla="val 0" name="adj"/>
            </a:avLst>
          </a:prstGeom>
          <a:noFill/>
          <a:ln cap="flat" cmpd="sng" w="28575">
            <a:solidFill>
              <a:schemeClr val="accent5"/>
            </a:solidFill>
            <a:prstDash val="solid"/>
            <a:round/>
            <a:headEnd len="sm" w="sm" type="none"/>
            <a:tailEnd len="sm" w="sm" type="none"/>
          </a:ln>
        </p:spPr>
      </p:pic>
      <p:sp>
        <p:nvSpPr>
          <p:cNvPr id="1089" name="Google Shape;1089;p27"/>
          <p:cNvSpPr txBox="1"/>
          <p:nvPr>
            <p:ph type="title"/>
          </p:nvPr>
        </p:nvSpPr>
        <p:spPr>
          <a:xfrm>
            <a:off x="7308600" y="629100"/>
            <a:ext cx="4200000" cy="46794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 sz="4600"/>
              <a:t>Koalas are even more lazy than cats.</a:t>
            </a:r>
            <a:endParaRPr sz="4600"/>
          </a:p>
        </p:txBody>
      </p:sp>
      <p:sp>
        <p:nvSpPr>
          <p:cNvPr id="1090" name="Google Shape;1090;p27"/>
          <p:cNvSpPr txBox="1"/>
          <p:nvPr>
            <p:ph idx="1" type="body"/>
          </p:nvPr>
        </p:nvSpPr>
        <p:spPr>
          <a:xfrm>
            <a:off x="598650" y="5491100"/>
            <a:ext cx="10994700" cy="857100"/>
          </a:xfrm>
          <a:prstGeom prst="rect">
            <a:avLst/>
          </a:prstGeom>
        </p:spPr>
        <p:txBody>
          <a:bodyPr anchorCtr="0" anchor="t" bIns="121900" lIns="121900" spcFirstLastPara="1" rIns="121900" wrap="square" tIns="121900">
            <a:normAutofit fontScale="77500" lnSpcReduction="10000"/>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p:txBody>
      </p:sp>
      <p:grpSp>
        <p:nvGrpSpPr>
          <p:cNvPr id="1091" name="Google Shape;1091;p27"/>
          <p:cNvGrpSpPr/>
          <p:nvPr/>
        </p:nvGrpSpPr>
        <p:grpSpPr>
          <a:xfrm rot="629895">
            <a:off x="10200030" y="3445750"/>
            <a:ext cx="1681238" cy="1603700"/>
            <a:chOff x="5319642" y="1382803"/>
            <a:chExt cx="791144" cy="754622"/>
          </a:xfrm>
        </p:grpSpPr>
        <p:grpSp>
          <p:nvGrpSpPr>
            <p:cNvPr id="1092" name="Google Shape;1092;p27"/>
            <p:cNvGrpSpPr/>
            <p:nvPr/>
          </p:nvGrpSpPr>
          <p:grpSpPr>
            <a:xfrm>
              <a:off x="5334920" y="1900548"/>
              <a:ext cx="225995" cy="200613"/>
              <a:chOff x="5535329" y="2260768"/>
              <a:chExt cx="77881" cy="69134"/>
            </a:xfrm>
          </p:grpSpPr>
          <p:sp>
            <p:nvSpPr>
              <p:cNvPr id="1093" name="Google Shape;1093;p27"/>
              <p:cNvSpPr/>
              <p:nvPr/>
            </p:nvSpPr>
            <p:spPr>
              <a:xfrm>
                <a:off x="5535329" y="2260768"/>
                <a:ext cx="44080" cy="69134"/>
              </a:xfrm>
              <a:custGeom>
                <a:rect b="b" l="l" r="r" t="t"/>
                <a:pathLst>
                  <a:path extrusionOk="0" h="69134" w="44080">
                    <a:moveTo>
                      <a:pt x="37" y="36899"/>
                    </a:moveTo>
                    <a:cubicBezTo>
                      <a:pt x="846" y="56868"/>
                      <a:pt x="14529" y="72020"/>
                      <a:pt x="44080" y="68668"/>
                    </a:cubicBezTo>
                    <a:cubicBezTo>
                      <a:pt x="22261" y="68025"/>
                      <a:pt x="9307" y="52379"/>
                      <a:pt x="9226" y="35445"/>
                    </a:cubicBezTo>
                    <a:cubicBezTo>
                      <a:pt x="9023" y="595"/>
                      <a:pt x="43513" y="0"/>
                      <a:pt x="43513" y="0"/>
                    </a:cubicBezTo>
                    <a:cubicBezTo>
                      <a:pt x="43513" y="0"/>
                      <a:pt x="-1461" y="890"/>
                      <a:pt x="37"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94" name="Google Shape;1094;p27"/>
              <p:cNvSpPr/>
              <p:nvPr/>
            </p:nvSpPr>
            <p:spPr>
              <a:xfrm>
                <a:off x="5544514" y="2260768"/>
                <a:ext cx="68696" cy="68684"/>
              </a:xfrm>
              <a:custGeom>
                <a:rect b="b" l="l" r="r" t="t"/>
                <a:pathLst>
                  <a:path extrusionOk="0" h="68684" w="68696">
                    <a:moveTo>
                      <a:pt x="0" y="34340"/>
                    </a:moveTo>
                    <a:cubicBezTo>
                      <a:pt x="0" y="15375"/>
                      <a:pt x="15383" y="0"/>
                      <a:pt x="34328" y="0"/>
                    </a:cubicBezTo>
                    <a:cubicBezTo>
                      <a:pt x="53313" y="0"/>
                      <a:pt x="68697" y="15375"/>
                      <a:pt x="68697" y="34340"/>
                    </a:cubicBezTo>
                    <a:cubicBezTo>
                      <a:pt x="68697" y="53310"/>
                      <a:pt x="53313"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95" name="Google Shape;1095;p27"/>
              <p:cNvSpPr/>
              <p:nvPr/>
            </p:nvSpPr>
            <p:spPr>
              <a:xfrm>
                <a:off x="5562528" y="2278928"/>
                <a:ext cx="33478" cy="33465"/>
              </a:xfrm>
              <a:custGeom>
                <a:rect b="b" l="l" r="r" t="t"/>
                <a:pathLst>
                  <a:path extrusionOk="0" h="33465" w="33478">
                    <a:moveTo>
                      <a:pt x="0" y="16735"/>
                    </a:moveTo>
                    <a:cubicBezTo>
                      <a:pt x="0" y="7493"/>
                      <a:pt x="7489" y="0"/>
                      <a:pt x="16719" y="0"/>
                    </a:cubicBezTo>
                    <a:cubicBezTo>
                      <a:pt x="25989" y="0"/>
                      <a:pt x="33478" y="7493"/>
                      <a:pt x="33478" y="16735"/>
                    </a:cubicBezTo>
                    <a:cubicBezTo>
                      <a:pt x="33478" y="25977"/>
                      <a:pt x="25989" y="33466"/>
                      <a:pt x="16719" y="33466"/>
                    </a:cubicBezTo>
                    <a:cubicBezTo>
                      <a:pt x="7489" y="33466"/>
                      <a:pt x="0" y="25977"/>
                      <a:pt x="0" y="16735"/>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096" name="Google Shape;1096;p27"/>
            <p:cNvGrpSpPr/>
            <p:nvPr/>
          </p:nvGrpSpPr>
          <p:grpSpPr>
            <a:xfrm>
              <a:off x="5754518" y="1888755"/>
              <a:ext cx="225995" cy="200622"/>
              <a:chOff x="5679928" y="2256704"/>
              <a:chExt cx="77881" cy="69137"/>
            </a:xfrm>
          </p:grpSpPr>
          <p:sp>
            <p:nvSpPr>
              <p:cNvPr id="1097" name="Google Shape;1097;p27"/>
              <p:cNvSpPr/>
              <p:nvPr/>
            </p:nvSpPr>
            <p:spPr>
              <a:xfrm>
                <a:off x="5679928" y="2256704"/>
                <a:ext cx="44120" cy="69137"/>
              </a:xfrm>
              <a:custGeom>
                <a:rect b="b" l="l" r="r" t="t"/>
                <a:pathLst>
                  <a:path extrusionOk="0" h="69137" w="44120">
                    <a:moveTo>
                      <a:pt x="37" y="36899"/>
                    </a:moveTo>
                    <a:cubicBezTo>
                      <a:pt x="846" y="56868"/>
                      <a:pt x="14529" y="72020"/>
                      <a:pt x="44121" y="68672"/>
                    </a:cubicBezTo>
                    <a:cubicBezTo>
                      <a:pt x="22261" y="68025"/>
                      <a:pt x="9307" y="52379"/>
                      <a:pt x="9226" y="35445"/>
                    </a:cubicBezTo>
                    <a:cubicBezTo>
                      <a:pt x="9023" y="595"/>
                      <a:pt x="43554" y="0"/>
                      <a:pt x="43554" y="0"/>
                    </a:cubicBezTo>
                    <a:cubicBezTo>
                      <a:pt x="43554" y="0"/>
                      <a:pt x="-1461" y="891"/>
                      <a:pt x="37"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98" name="Google Shape;1098;p27"/>
              <p:cNvSpPr/>
              <p:nvPr/>
            </p:nvSpPr>
            <p:spPr>
              <a:xfrm>
                <a:off x="5689113" y="2256704"/>
                <a:ext cx="68696" cy="68684"/>
              </a:xfrm>
              <a:custGeom>
                <a:rect b="b" l="l" r="r" t="t"/>
                <a:pathLst>
                  <a:path extrusionOk="0" h="68684" w="68696">
                    <a:moveTo>
                      <a:pt x="0" y="34344"/>
                    </a:moveTo>
                    <a:cubicBezTo>
                      <a:pt x="0" y="15375"/>
                      <a:pt x="15383" y="0"/>
                      <a:pt x="34369" y="0"/>
                    </a:cubicBezTo>
                    <a:cubicBezTo>
                      <a:pt x="53314" y="0"/>
                      <a:pt x="68697" y="15375"/>
                      <a:pt x="68697" y="34344"/>
                    </a:cubicBezTo>
                    <a:cubicBezTo>
                      <a:pt x="68697" y="53310"/>
                      <a:pt x="53314" y="68684"/>
                      <a:pt x="34369" y="68684"/>
                    </a:cubicBezTo>
                    <a:cubicBezTo>
                      <a:pt x="15383" y="68684"/>
                      <a:pt x="0" y="53310"/>
                      <a:pt x="0" y="34344"/>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99" name="Google Shape;1099;p27"/>
              <p:cNvSpPr/>
              <p:nvPr/>
            </p:nvSpPr>
            <p:spPr>
              <a:xfrm>
                <a:off x="5707127" y="2274864"/>
                <a:ext cx="33478" cy="33465"/>
              </a:xfrm>
              <a:custGeom>
                <a:rect b="b" l="l" r="r" t="t"/>
                <a:pathLst>
                  <a:path extrusionOk="0" h="33465" w="33478">
                    <a:moveTo>
                      <a:pt x="0" y="16735"/>
                    </a:moveTo>
                    <a:cubicBezTo>
                      <a:pt x="0" y="7493"/>
                      <a:pt x="7489" y="0"/>
                      <a:pt x="16719" y="0"/>
                    </a:cubicBezTo>
                    <a:cubicBezTo>
                      <a:pt x="25989" y="0"/>
                      <a:pt x="33478" y="7493"/>
                      <a:pt x="33478" y="16735"/>
                    </a:cubicBezTo>
                    <a:cubicBezTo>
                      <a:pt x="33478" y="25977"/>
                      <a:pt x="25989" y="33466"/>
                      <a:pt x="16719" y="33466"/>
                    </a:cubicBezTo>
                    <a:cubicBezTo>
                      <a:pt x="7489" y="33466"/>
                      <a:pt x="0" y="25977"/>
                      <a:pt x="0" y="16735"/>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100" name="Google Shape;1100;p27"/>
            <p:cNvSpPr/>
            <p:nvPr/>
          </p:nvSpPr>
          <p:spPr>
            <a:xfrm>
              <a:off x="5319642" y="1382803"/>
              <a:ext cx="727738" cy="631837"/>
            </a:xfrm>
            <a:custGeom>
              <a:rect b="b" l="l" r="r" t="t"/>
              <a:pathLst>
                <a:path extrusionOk="0" h="217687" w="250728">
                  <a:moveTo>
                    <a:pt x="1780" y="213758"/>
                  </a:moveTo>
                  <a:cubicBezTo>
                    <a:pt x="1780" y="213758"/>
                    <a:pt x="-6195" y="175682"/>
                    <a:pt x="11616" y="161809"/>
                  </a:cubicBezTo>
                  <a:cubicBezTo>
                    <a:pt x="29469" y="147932"/>
                    <a:pt x="70314" y="119032"/>
                    <a:pt x="86831" y="98634"/>
                  </a:cubicBezTo>
                  <a:cubicBezTo>
                    <a:pt x="114156" y="64929"/>
                    <a:pt x="108691" y="58480"/>
                    <a:pt x="109662" y="34685"/>
                  </a:cubicBezTo>
                  <a:cubicBezTo>
                    <a:pt x="110958" y="3956"/>
                    <a:pt x="133101" y="1163"/>
                    <a:pt x="160669" y="216"/>
                  </a:cubicBezTo>
                  <a:cubicBezTo>
                    <a:pt x="188236" y="-736"/>
                    <a:pt x="207141" y="1770"/>
                    <a:pt x="207141" y="1770"/>
                  </a:cubicBezTo>
                  <a:lnTo>
                    <a:pt x="209327" y="12692"/>
                  </a:lnTo>
                  <a:lnTo>
                    <a:pt x="220824" y="12575"/>
                  </a:lnTo>
                  <a:cubicBezTo>
                    <a:pt x="220824" y="12575"/>
                    <a:pt x="228232" y="34487"/>
                    <a:pt x="231470" y="49761"/>
                  </a:cubicBezTo>
                  <a:cubicBezTo>
                    <a:pt x="233940" y="61601"/>
                    <a:pt x="234102" y="79899"/>
                    <a:pt x="234102" y="79899"/>
                  </a:cubicBezTo>
                  <a:cubicBezTo>
                    <a:pt x="234102" y="79899"/>
                    <a:pt x="244748" y="84004"/>
                    <a:pt x="248634" y="104714"/>
                  </a:cubicBezTo>
                  <a:cubicBezTo>
                    <a:pt x="252520" y="125428"/>
                    <a:pt x="249809" y="188971"/>
                    <a:pt x="249809" y="188971"/>
                  </a:cubicBezTo>
                  <a:cubicBezTo>
                    <a:pt x="249809" y="188971"/>
                    <a:pt x="206574" y="206965"/>
                    <a:pt x="181719" y="204071"/>
                  </a:cubicBezTo>
                  <a:cubicBezTo>
                    <a:pt x="143586" y="199634"/>
                    <a:pt x="111565" y="215386"/>
                    <a:pt x="92013" y="217284"/>
                  </a:cubicBezTo>
                  <a:cubicBezTo>
                    <a:pt x="72500" y="219183"/>
                    <a:pt x="1780" y="213758"/>
                    <a:pt x="1780" y="213758"/>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1" name="Google Shape;1101;p27"/>
            <p:cNvSpPr/>
            <p:nvPr/>
          </p:nvSpPr>
          <p:spPr>
            <a:xfrm>
              <a:off x="5319703" y="1421325"/>
              <a:ext cx="727515" cy="593059"/>
            </a:xfrm>
            <a:custGeom>
              <a:rect b="b" l="l" r="r" t="t"/>
              <a:pathLst>
                <a:path extrusionOk="0" h="204327" w="250651">
                  <a:moveTo>
                    <a:pt x="221005" y="0"/>
                  </a:moveTo>
                  <a:cubicBezTo>
                    <a:pt x="194530" y="1583"/>
                    <a:pt x="146357" y="-6902"/>
                    <a:pt x="141418" y="23244"/>
                  </a:cubicBezTo>
                  <a:cubicBezTo>
                    <a:pt x="137492" y="47472"/>
                    <a:pt x="141823" y="59613"/>
                    <a:pt x="119235" y="87423"/>
                  </a:cubicBezTo>
                  <a:cubicBezTo>
                    <a:pt x="88752" y="124909"/>
                    <a:pt x="37665" y="132738"/>
                    <a:pt x="37665" y="132738"/>
                  </a:cubicBezTo>
                  <a:lnTo>
                    <a:pt x="28799" y="136325"/>
                  </a:lnTo>
                  <a:cubicBezTo>
                    <a:pt x="23011" y="140361"/>
                    <a:pt x="15481" y="145579"/>
                    <a:pt x="11595" y="148594"/>
                  </a:cubicBezTo>
                  <a:cubicBezTo>
                    <a:pt x="-6217" y="162472"/>
                    <a:pt x="1798" y="200520"/>
                    <a:pt x="1798" y="200520"/>
                  </a:cubicBezTo>
                  <a:cubicBezTo>
                    <a:pt x="1798" y="200520"/>
                    <a:pt x="72479" y="205815"/>
                    <a:pt x="92031" y="203916"/>
                  </a:cubicBezTo>
                  <a:cubicBezTo>
                    <a:pt x="111584" y="202018"/>
                    <a:pt x="143564" y="186448"/>
                    <a:pt x="181737" y="190889"/>
                  </a:cubicBezTo>
                  <a:cubicBezTo>
                    <a:pt x="206593" y="193784"/>
                    <a:pt x="249706" y="175786"/>
                    <a:pt x="249706" y="175786"/>
                  </a:cubicBezTo>
                  <a:cubicBezTo>
                    <a:pt x="249706" y="175786"/>
                    <a:pt x="252458" y="112101"/>
                    <a:pt x="248572" y="91386"/>
                  </a:cubicBezTo>
                  <a:cubicBezTo>
                    <a:pt x="244686" y="70672"/>
                    <a:pt x="234039" y="66652"/>
                    <a:pt x="234039" y="66652"/>
                  </a:cubicBezTo>
                  <a:cubicBezTo>
                    <a:pt x="234039" y="66652"/>
                    <a:pt x="233877" y="48282"/>
                    <a:pt x="231367" y="36441"/>
                  </a:cubicBezTo>
                  <a:cubicBezTo>
                    <a:pt x="228210" y="21475"/>
                    <a:pt x="221288" y="854"/>
                    <a:pt x="221005" y="0"/>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2" name="Google Shape;1102;p27"/>
            <p:cNvSpPr/>
            <p:nvPr/>
          </p:nvSpPr>
          <p:spPr>
            <a:xfrm>
              <a:off x="5319703" y="1657227"/>
              <a:ext cx="691651" cy="357097"/>
            </a:xfrm>
            <a:custGeom>
              <a:rect b="b" l="l" r="r" t="t"/>
              <a:pathLst>
                <a:path extrusionOk="0" h="123031" w="238295">
                  <a:moveTo>
                    <a:pt x="219871" y="84"/>
                  </a:moveTo>
                  <a:cubicBezTo>
                    <a:pt x="216025" y="-231"/>
                    <a:pt x="211410" y="327"/>
                    <a:pt x="205905" y="1971"/>
                  </a:cubicBezTo>
                  <a:cubicBezTo>
                    <a:pt x="188943" y="7039"/>
                    <a:pt x="195461" y="49164"/>
                    <a:pt x="147369" y="68623"/>
                  </a:cubicBezTo>
                  <a:cubicBezTo>
                    <a:pt x="132958" y="74452"/>
                    <a:pt x="77782" y="81253"/>
                    <a:pt x="38029" y="75796"/>
                  </a:cubicBezTo>
                  <a:cubicBezTo>
                    <a:pt x="27626" y="74371"/>
                    <a:pt x="19731" y="70582"/>
                    <a:pt x="12931" y="66356"/>
                  </a:cubicBezTo>
                  <a:cubicBezTo>
                    <a:pt x="12566" y="66615"/>
                    <a:pt x="11919" y="67069"/>
                    <a:pt x="11595" y="67299"/>
                  </a:cubicBezTo>
                  <a:cubicBezTo>
                    <a:pt x="-6217" y="81176"/>
                    <a:pt x="1798" y="119225"/>
                    <a:pt x="1798" y="119225"/>
                  </a:cubicBezTo>
                  <a:cubicBezTo>
                    <a:pt x="1798" y="119225"/>
                    <a:pt x="72479" y="124519"/>
                    <a:pt x="92031" y="122621"/>
                  </a:cubicBezTo>
                  <a:cubicBezTo>
                    <a:pt x="101463" y="121706"/>
                    <a:pt x="114134" y="117439"/>
                    <a:pt x="128667" y="113938"/>
                  </a:cubicBezTo>
                  <a:cubicBezTo>
                    <a:pt x="138787" y="104477"/>
                    <a:pt x="150729" y="95049"/>
                    <a:pt x="172103" y="84484"/>
                  </a:cubicBezTo>
                  <a:cubicBezTo>
                    <a:pt x="201007" y="70165"/>
                    <a:pt x="235659" y="75104"/>
                    <a:pt x="235901" y="65413"/>
                  </a:cubicBezTo>
                  <a:cubicBezTo>
                    <a:pt x="236428" y="47605"/>
                    <a:pt x="246791" y="2303"/>
                    <a:pt x="219871" y="84"/>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3" name="Google Shape;1103;p27"/>
            <p:cNvSpPr/>
            <p:nvPr/>
          </p:nvSpPr>
          <p:spPr>
            <a:xfrm>
              <a:off x="5887246" y="1712915"/>
              <a:ext cx="107860" cy="104371"/>
            </a:xfrm>
            <a:custGeom>
              <a:rect b="b" l="l" r="r" t="t"/>
              <a:pathLst>
                <a:path extrusionOk="0" h="35959" w="37161">
                  <a:moveTo>
                    <a:pt x="5951" y="34733"/>
                  </a:moveTo>
                  <a:lnTo>
                    <a:pt x="8825" y="22062"/>
                  </a:lnTo>
                  <a:lnTo>
                    <a:pt x="0" y="12509"/>
                  </a:lnTo>
                  <a:lnTo>
                    <a:pt x="12954" y="11331"/>
                  </a:lnTo>
                  <a:lnTo>
                    <a:pt x="19310" y="0"/>
                  </a:lnTo>
                  <a:lnTo>
                    <a:pt x="24450" y="11942"/>
                  </a:lnTo>
                  <a:lnTo>
                    <a:pt x="37162" y="14496"/>
                  </a:lnTo>
                  <a:lnTo>
                    <a:pt x="27406" y="23054"/>
                  </a:lnTo>
                  <a:lnTo>
                    <a:pt x="28904" y="35959"/>
                  </a:lnTo>
                  <a:lnTo>
                    <a:pt x="17731" y="29308"/>
                  </a:lnTo>
                  <a:lnTo>
                    <a:pt x="5951" y="34733"/>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4" name="Google Shape;1104;p27"/>
            <p:cNvSpPr/>
            <p:nvPr/>
          </p:nvSpPr>
          <p:spPr>
            <a:xfrm>
              <a:off x="5603491" y="1525514"/>
              <a:ext cx="129353" cy="87685"/>
            </a:xfrm>
            <a:custGeom>
              <a:rect b="b" l="l" r="r" t="t"/>
              <a:pathLst>
                <a:path extrusionOk="0" h="30210" w="44566">
                  <a:moveTo>
                    <a:pt x="267" y="12668"/>
                  </a:moveTo>
                  <a:cubicBezTo>
                    <a:pt x="3019" y="20776"/>
                    <a:pt x="16621" y="7984"/>
                    <a:pt x="24717" y="12324"/>
                  </a:cubicBezTo>
                  <a:cubicBezTo>
                    <a:pt x="34433" y="17518"/>
                    <a:pt x="35162" y="32698"/>
                    <a:pt x="41193" y="29860"/>
                  </a:cubicBezTo>
                  <a:cubicBezTo>
                    <a:pt x="48925" y="26225"/>
                    <a:pt x="42570" y="9356"/>
                    <a:pt x="30223" y="2677"/>
                  </a:cubicBezTo>
                  <a:cubicBezTo>
                    <a:pt x="16661" y="-4662"/>
                    <a:pt x="-2486" y="4559"/>
                    <a:pt x="267" y="12668"/>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5" name="Google Shape;1105;p27"/>
            <p:cNvSpPr/>
            <p:nvPr/>
          </p:nvSpPr>
          <p:spPr>
            <a:xfrm>
              <a:off x="5568109" y="1585886"/>
              <a:ext cx="129350" cy="87682"/>
            </a:xfrm>
            <a:custGeom>
              <a:rect b="b" l="l" r="r" t="t"/>
              <a:pathLst>
                <a:path extrusionOk="0" h="30209" w="44565">
                  <a:moveTo>
                    <a:pt x="274" y="12670"/>
                  </a:moveTo>
                  <a:cubicBezTo>
                    <a:pt x="3027" y="20778"/>
                    <a:pt x="16588" y="7986"/>
                    <a:pt x="24684" y="12322"/>
                  </a:cubicBezTo>
                  <a:cubicBezTo>
                    <a:pt x="34400" y="17520"/>
                    <a:pt x="35169" y="32700"/>
                    <a:pt x="41201" y="29859"/>
                  </a:cubicBezTo>
                  <a:cubicBezTo>
                    <a:pt x="48932" y="26227"/>
                    <a:pt x="42536" y="9355"/>
                    <a:pt x="30190" y="2675"/>
                  </a:cubicBezTo>
                  <a:cubicBezTo>
                    <a:pt x="16628" y="-4660"/>
                    <a:pt x="-2519" y="4558"/>
                    <a:pt x="274" y="12670"/>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6" name="Google Shape;1106;p27"/>
            <p:cNvSpPr/>
            <p:nvPr/>
          </p:nvSpPr>
          <p:spPr>
            <a:xfrm>
              <a:off x="5521495" y="1657134"/>
              <a:ext cx="129393" cy="87682"/>
            </a:xfrm>
            <a:custGeom>
              <a:rect b="b" l="l" r="r" t="t"/>
              <a:pathLst>
                <a:path extrusionOk="0" h="30209" w="44580">
                  <a:moveTo>
                    <a:pt x="267" y="12670"/>
                  </a:moveTo>
                  <a:cubicBezTo>
                    <a:pt x="3060" y="20778"/>
                    <a:pt x="16621" y="7986"/>
                    <a:pt x="24718" y="12321"/>
                  </a:cubicBezTo>
                  <a:cubicBezTo>
                    <a:pt x="34433" y="17519"/>
                    <a:pt x="35202" y="32700"/>
                    <a:pt x="41234" y="29858"/>
                  </a:cubicBezTo>
                  <a:cubicBezTo>
                    <a:pt x="48925" y="26227"/>
                    <a:pt x="42570" y="9358"/>
                    <a:pt x="30223" y="2675"/>
                  </a:cubicBezTo>
                  <a:cubicBezTo>
                    <a:pt x="16662" y="-4661"/>
                    <a:pt x="-2486" y="4561"/>
                    <a:pt x="267" y="12670"/>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07" name="Google Shape;1107;p27"/>
            <p:cNvSpPr/>
            <p:nvPr/>
          </p:nvSpPr>
          <p:spPr>
            <a:xfrm>
              <a:off x="5459706" y="1717157"/>
              <a:ext cx="129393" cy="87679"/>
            </a:xfrm>
            <a:custGeom>
              <a:rect b="b" l="l" r="r" t="t"/>
              <a:pathLst>
                <a:path extrusionOk="0" h="30208" w="44580">
                  <a:moveTo>
                    <a:pt x="267" y="12666"/>
                  </a:moveTo>
                  <a:cubicBezTo>
                    <a:pt x="3060" y="20779"/>
                    <a:pt x="16621" y="7982"/>
                    <a:pt x="24718" y="12322"/>
                  </a:cubicBezTo>
                  <a:cubicBezTo>
                    <a:pt x="34433" y="17520"/>
                    <a:pt x="35202" y="32696"/>
                    <a:pt x="41234" y="29859"/>
                  </a:cubicBezTo>
                  <a:cubicBezTo>
                    <a:pt x="48925" y="26223"/>
                    <a:pt x="42570" y="9355"/>
                    <a:pt x="30223" y="2675"/>
                  </a:cubicBezTo>
                  <a:cubicBezTo>
                    <a:pt x="16662" y="-4660"/>
                    <a:pt x="-2486" y="4558"/>
                    <a:pt x="267" y="12666"/>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108" name="Google Shape;1108;p27"/>
            <p:cNvGrpSpPr/>
            <p:nvPr/>
          </p:nvGrpSpPr>
          <p:grpSpPr>
            <a:xfrm>
              <a:off x="5465185" y="1936812"/>
              <a:ext cx="226004" cy="200613"/>
              <a:chOff x="5580220" y="2273265"/>
              <a:chExt cx="77884" cy="69134"/>
            </a:xfrm>
          </p:grpSpPr>
          <p:sp>
            <p:nvSpPr>
              <p:cNvPr id="1109" name="Google Shape;1109;p27"/>
              <p:cNvSpPr/>
              <p:nvPr/>
            </p:nvSpPr>
            <p:spPr>
              <a:xfrm>
                <a:off x="5580220" y="2273265"/>
                <a:ext cx="44082" cy="69134"/>
              </a:xfrm>
              <a:custGeom>
                <a:rect b="b" l="l" r="r" t="t"/>
                <a:pathLst>
                  <a:path extrusionOk="0" h="69134" w="44082">
                    <a:moveTo>
                      <a:pt x="39" y="36899"/>
                    </a:moveTo>
                    <a:cubicBezTo>
                      <a:pt x="848" y="56868"/>
                      <a:pt x="14491" y="72020"/>
                      <a:pt x="44082" y="68668"/>
                    </a:cubicBezTo>
                    <a:cubicBezTo>
                      <a:pt x="22222" y="68021"/>
                      <a:pt x="9268" y="52379"/>
                      <a:pt x="9187" y="35445"/>
                    </a:cubicBezTo>
                    <a:cubicBezTo>
                      <a:pt x="9025" y="591"/>
                      <a:pt x="43515" y="0"/>
                      <a:pt x="43515" y="0"/>
                    </a:cubicBezTo>
                    <a:cubicBezTo>
                      <a:pt x="43515" y="0"/>
                      <a:pt x="-1500" y="887"/>
                      <a:pt x="39"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0" name="Google Shape;1110;p27"/>
              <p:cNvSpPr/>
              <p:nvPr/>
            </p:nvSpPr>
            <p:spPr>
              <a:xfrm>
                <a:off x="5589408" y="2273265"/>
                <a:ext cx="68696" cy="68684"/>
              </a:xfrm>
              <a:custGeom>
                <a:rect b="b" l="l" r="r" t="t"/>
                <a:pathLst>
                  <a:path extrusionOk="0" h="68684" w="68696">
                    <a:moveTo>
                      <a:pt x="0" y="34340"/>
                    </a:moveTo>
                    <a:cubicBezTo>
                      <a:pt x="0" y="15375"/>
                      <a:pt x="15383" y="0"/>
                      <a:pt x="34328" y="0"/>
                    </a:cubicBezTo>
                    <a:cubicBezTo>
                      <a:pt x="53314" y="0"/>
                      <a:pt x="68697" y="15375"/>
                      <a:pt x="68697" y="34340"/>
                    </a:cubicBezTo>
                    <a:cubicBezTo>
                      <a:pt x="68697" y="53310"/>
                      <a:pt x="53314"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1" name="Google Shape;1111;p27"/>
              <p:cNvSpPr/>
              <p:nvPr/>
            </p:nvSpPr>
            <p:spPr>
              <a:xfrm>
                <a:off x="5607422" y="2291425"/>
                <a:ext cx="33437" cy="33465"/>
              </a:xfrm>
              <a:custGeom>
                <a:rect b="b" l="l" r="r" t="t"/>
                <a:pathLst>
                  <a:path extrusionOk="0" h="33465" w="33437">
                    <a:moveTo>
                      <a:pt x="0" y="16731"/>
                    </a:moveTo>
                    <a:cubicBezTo>
                      <a:pt x="0" y="7489"/>
                      <a:pt x="7489" y="0"/>
                      <a:pt x="16719" y="0"/>
                    </a:cubicBezTo>
                    <a:cubicBezTo>
                      <a:pt x="25949" y="0"/>
                      <a:pt x="33438" y="7489"/>
                      <a:pt x="33438" y="16731"/>
                    </a:cubicBezTo>
                    <a:cubicBezTo>
                      <a:pt x="33438" y="25973"/>
                      <a:pt x="25949" y="33466"/>
                      <a:pt x="16719" y="33466"/>
                    </a:cubicBezTo>
                    <a:cubicBezTo>
                      <a:pt x="7489" y="33466"/>
                      <a:pt x="0" y="25973"/>
                      <a:pt x="0" y="16731"/>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112" name="Google Shape;1112;p27"/>
            <p:cNvGrpSpPr/>
            <p:nvPr/>
          </p:nvGrpSpPr>
          <p:grpSpPr>
            <a:xfrm>
              <a:off x="5884782" y="1925016"/>
              <a:ext cx="226004" cy="200613"/>
              <a:chOff x="5724819" y="2269200"/>
              <a:chExt cx="77884" cy="69134"/>
            </a:xfrm>
          </p:grpSpPr>
          <p:sp>
            <p:nvSpPr>
              <p:cNvPr id="1113" name="Google Shape;1113;p27"/>
              <p:cNvSpPr/>
              <p:nvPr/>
            </p:nvSpPr>
            <p:spPr>
              <a:xfrm>
                <a:off x="5724819" y="2269200"/>
                <a:ext cx="44082" cy="69134"/>
              </a:xfrm>
              <a:custGeom>
                <a:rect b="b" l="l" r="r" t="t"/>
                <a:pathLst>
                  <a:path extrusionOk="0" h="69134" w="44082">
                    <a:moveTo>
                      <a:pt x="39" y="36899"/>
                    </a:moveTo>
                    <a:cubicBezTo>
                      <a:pt x="848" y="56868"/>
                      <a:pt x="14491" y="72020"/>
                      <a:pt x="44082" y="68668"/>
                    </a:cubicBezTo>
                    <a:cubicBezTo>
                      <a:pt x="22223" y="68025"/>
                      <a:pt x="9309" y="52379"/>
                      <a:pt x="9187" y="35445"/>
                    </a:cubicBezTo>
                    <a:cubicBezTo>
                      <a:pt x="9026" y="591"/>
                      <a:pt x="43515" y="0"/>
                      <a:pt x="43515" y="0"/>
                    </a:cubicBezTo>
                    <a:cubicBezTo>
                      <a:pt x="43515" y="0"/>
                      <a:pt x="-1500" y="887"/>
                      <a:pt x="39" y="36899"/>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4" name="Google Shape;1114;p27"/>
              <p:cNvSpPr/>
              <p:nvPr/>
            </p:nvSpPr>
            <p:spPr>
              <a:xfrm>
                <a:off x="5734006" y="2269200"/>
                <a:ext cx="68697" cy="68684"/>
              </a:xfrm>
              <a:custGeom>
                <a:rect b="b" l="l" r="r" t="t"/>
                <a:pathLst>
                  <a:path extrusionOk="0" h="68684" w="68697">
                    <a:moveTo>
                      <a:pt x="0" y="34340"/>
                    </a:moveTo>
                    <a:cubicBezTo>
                      <a:pt x="0" y="15375"/>
                      <a:pt x="15383" y="0"/>
                      <a:pt x="34328" y="0"/>
                    </a:cubicBezTo>
                    <a:cubicBezTo>
                      <a:pt x="53314" y="0"/>
                      <a:pt x="68697" y="15375"/>
                      <a:pt x="68697" y="34340"/>
                    </a:cubicBezTo>
                    <a:cubicBezTo>
                      <a:pt x="68697" y="53310"/>
                      <a:pt x="53314" y="68684"/>
                      <a:pt x="34328" y="68684"/>
                    </a:cubicBezTo>
                    <a:cubicBezTo>
                      <a:pt x="15383" y="68684"/>
                      <a:pt x="0" y="53310"/>
                      <a:pt x="0" y="34340"/>
                    </a:cubicBez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5" name="Google Shape;1115;p27"/>
              <p:cNvSpPr/>
              <p:nvPr/>
            </p:nvSpPr>
            <p:spPr>
              <a:xfrm>
                <a:off x="5752021" y="2287360"/>
                <a:ext cx="33478" cy="33465"/>
              </a:xfrm>
              <a:custGeom>
                <a:rect b="b" l="l" r="r" t="t"/>
                <a:pathLst>
                  <a:path extrusionOk="0" h="33465" w="33478">
                    <a:moveTo>
                      <a:pt x="0" y="16731"/>
                    </a:moveTo>
                    <a:cubicBezTo>
                      <a:pt x="0" y="7489"/>
                      <a:pt x="7489" y="0"/>
                      <a:pt x="16719" y="0"/>
                    </a:cubicBezTo>
                    <a:cubicBezTo>
                      <a:pt x="25948" y="0"/>
                      <a:pt x="33478" y="7489"/>
                      <a:pt x="33478" y="16731"/>
                    </a:cubicBezTo>
                    <a:cubicBezTo>
                      <a:pt x="33478" y="25973"/>
                      <a:pt x="25948" y="33466"/>
                      <a:pt x="16719" y="33466"/>
                    </a:cubicBezTo>
                    <a:cubicBezTo>
                      <a:pt x="7489" y="33466"/>
                      <a:pt x="0" y="25973"/>
                      <a:pt x="0" y="16731"/>
                    </a:cubicBez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116" name="Google Shape;1116;p27"/>
            <p:cNvSpPr/>
            <p:nvPr/>
          </p:nvSpPr>
          <p:spPr>
            <a:xfrm>
              <a:off x="5695652" y="1852883"/>
              <a:ext cx="350962" cy="132566"/>
            </a:xfrm>
            <a:custGeom>
              <a:rect b="b" l="l" r="r" t="t"/>
              <a:pathLst>
                <a:path extrusionOk="0" h="45673" w="120917">
                  <a:moveTo>
                    <a:pt x="120917" y="387"/>
                  </a:moveTo>
                  <a:cubicBezTo>
                    <a:pt x="120917" y="387"/>
                    <a:pt x="112254" y="-1305"/>
                    <a:pt x="102175" y="2383"/>
                  </a:cubicBezTo>
                  <a:cubicBezTo>
                    <a:pt x="96993" y="4286"/>
                    <a:pt x="90192" y="5031"/>
                    <a:pt x="83756" y="5994"/>
                  </a:cubicBezTo>
                  <a:cubicBezTo>
                    <a:pt x="75457" y="7241"/>
                    <a:pt x="67604" y="8532"/>
                    <a:pt x="62625" y="9896"/>
                  </a:cubicBezTo>
                  <a:cubicBezTo>
                    <a:pt x="42667" y="15349"/>
                    <a:pt x="36231" y="18701"/>
                    <a:pt x="21415" y="28963"/>
                  </a:cubicBezTo>
                  <a:cubicBezTo>
                    <a:pt x="13642" y="34343"/>
                    <a:pt x="0" y="45674"/>
                    <a:pt x="0" y="45674"/>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7" name="Google Shape;1117;p27"/>
            <p:cNvSpPr/>
            <p:nvPr/>
          </p:nvSpPr>
          <p:spPr>
            <a:xfrm>
              <a:off x="5762962" y="1883300"/>
              <a:ext cx="282933" cy="92178"/>
            </a:xfrm>
            <a:custGeom>
              <a:rect b="b" l="l" r="r" t="t"/>
              <a:pathLst>
                <a:path extrusionOk="0" h="31758" w="97479">
                  <a:moveTo>
                    <a:pt x="97479" y="10"/>
                  </a:moveTo>
                  <a:cubicBezTo>
                    <a:pt x="97479" y="10"/>
                    <a:pt x="75052" y="-509"/>
                    <a:pt x="51330" y="6065"/>
                  </a:cubicBezTo>
                  <a:cubicBezTo>
                    <a:pt x="32466" y="11296"/>
                    <a:pt x="13318" y="22416"/>
                    <a:pt x="0" y="31759"/>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8" name="Google Shape;1118;p27"/>
            <p:cNvSpPr/>
            <p:nvPr/>
          </p:nvSpPr>
          <p:spPr>
            <a:xfrm>
              <a:off x="5843899" y="1906590"/>
              <a:ext cx="201152" cy="68365"/>
            </a:xfrm>
            <a:custGeom>
              <a:rect b="b" l="l" r="r" t="t"/>
              <a:pathLst>
                <a:path extrusionOk="0" h="23554" w="69303">
                  <a:moveTo>
                    <a:pt x="69304" y="2019"/>
                  </a:moveTo>
                  <a:cubicBezTo>
                    <a:pt x="69304" y="2019"/>
                    <a:pt x="51735" y="-4738"/>
                    <a:pt x="27204" y="6471"/>
                  </a:cubicBezTo>
                  <a:cubicBezTo>
                    <a:pt x="14087" y="12479"/>
                    <a:pt x="8056" y="17604"/>
                    <a:pt x="0" y="23555"/>
                  </a:cubicBezTo>
                </a:path>
              </a:pathLst>
            </a:custGeom>
            <a:no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119" name="Google Shape;1119;p27"/>
          <p:cNvGrpSpPr/>
          <p:nvPr/>
        </p:nvGrpSpPr>
        <p:grpSpPr>
          <a:xfrm flipH="1">
            <a:off x="252953" y="67162"/>
            <a:ext cx="1215976" cy="1755408"/>
            <a:chOff x="6219215" y="3050460"/>
            <a:chExt cx="153707" cy="221889"/>
          </a:xfrm>
        </p:grpSpPr>
        <p:sp>
          <p:nvSpPr>
            <p:cNvPr id="1120" name="Google Shape;1120;p27"/>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21" name="Google Shape;1121;p27"/>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22" name="Google Shape;1122;p27"/>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28"/>
          <p:cNvSpPr txBox="1"/>
          <p:nvPr>
            <p:ph type="title"/>
          </p:nvPr>
        </p:nvSpPr>
        <p:spPr>
          <a:xfrm>
            <a:off x="4673488" y="971550"/>
            <a:ext cx="7162800" cy="46404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SzPts val="990"/>
              <a:buNone/>
            </a:pPr>
            <a:r>
              <a:rPr lang="en"/>
              <a:t>Clearly, animals know more than we think, and think a great deal more than we know.</a:t>
            </a:r>
            <a:endParaRPr/>
          </a:p>
        </p:txBody>
      </p:sp>
      <p:sp>
        <p:nvSpPr>
          <p:cNvPr id="1128" name="Google Shape;1128;p28"/>
          <p:cNvSpPr txBox="1"/>
          <p:nvPr>
            <p:ph idx="1" type="subTitle"/>
          </p:nvPr>
        </p:nvSpPr>
        <p:spPr>
          <a:xfrm>
            <a:off x="4673488" y="5611950"/>
            <a:ext cx="7162800" cy="731700"/>
          </a:xfrm>
          <a:prstGeom prst="rect">
            <a:avLst/>
          </a:prstGeom>
        </p:spPr>
        <p:txBody>
          <a:bodyPr anchorCtr="0" anchor="t" bIns="121900" lIns="121900" spcFirstLastPara="1" rIns="121900" wrap="square" tIns="121900">
            <a:normAutofit/>
          </a:bodyPr>
          <a:lstStyle/>
          <a:p>
            <a:pPr indent="0" lvl="0" marL="457200" rtl="0" algn="r">
              <a:spcBef>
                <a:spcPts val="0"/>
              </a:spcBef>
              <a:spcAft>
                <a:spcPts val="0"/>
              </a:spcAft>
              <a:buNone/>
            </a:pPr>
            <a:r>
              <a:rPr lang="en"/>
              <a:t>― Irene M. Pepperberg</a:t>
            </a:r>
            <a:endParaRPr/>
          </a:p>
        </p:txBody>
      </p:sp>
      <p:grpSp>
        <p:nvGrpSpPr>
          <p:cNvPr id="1129" name="Google Shape;1129;p28"/>
          <p:cNvGrpSpPr/>
          <p:nvPr/>
        </p:nvGrpSpPr>
        <p:grpSpPr>
          <a:xfrm rot="10800000">
            <a:off x="502111" y="2073315"/>
            <a:ext cx="3503102" cy="2467768"/>
            <a:chOff x="621403" y="597265"/>
            <a:chExt cx="1588204" cy="1118814"/>
          </a:xfrm>
        </p:grpSpPr>
        <p:sp>
          <p:nvSpPr>
            <p:cNvPr id="1130" name="Google Shape;1130;p28"/>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31" name="Google Shape;1131;p28"/>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5" name="Shape 1135"/>
        <p:cNvGrpSpPr/>
        <p:nvPr/>
      </p:nvGrpSpPr>
      <p:grpSpPr>
        <a:xfrm>
          <a:off x="0" y="0"/>
          <a:ext cx="0" cy="0"/>
          <a:chOff x="0" y="0"/>
          <a:chExt cx="0" cy="0"/>
        </a:xfrm>
      </p:grpSpPr>
      <p:sp>
        <p:nvSpPr>
          <p:cNvPr id="1136" name="Google Shape;1136;p29"/>
          <p:cNvSpPr txBox="1"/>
          <p:nvPr>
            <p:ph type="title"/>
          </p:nvPr>
        </p:nvSpPr>
        <p:spPr>
          <a:xfrm>
            <a:off x="1023125" y="877838"/>
            <a:ext cx="10145700" cy="763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Did you know?</a:t>
            </a:r>
            <a:endParaRPr/>
          </a:p>
        </p:txBody>
      </p:sp>
      <p:sp>
        <p:nvSpPr>
          <p:cNvPr id="1137" name="Google Shape;1137;p29"/>
          <p:cNvSpPr txBox="1"/>
          <p:nvPr>
            <p:ph idx="1" type="body"/>
          </p:nvPr>
        </p:nvSpPr>
        <p:spPr>
          <a:xfrm>
            <a:off x="1023113" y="2133550"/>
            <a:ext cx="4762800" cy="3846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500"/>
              <a:t>Did you know that dogs can smell your feelings?</a:t>
            </a:r>
            <a:endParaRPr sz="2500"/>
          </a:p>
          <a:p>
            <a:pPr indent="0" lvl="0" marL="0" rtl="0" algn="l">
              <a:spcBef>
                <a:spcPts val="1600"/>
              </a:spcBef>
              <a:spcAft>
                <a:spcPts val="1600"/>
              </a:spcAft>
              <a:buNone/>
            </a:pPr>
            <a:r>
              <a:rPr lang="en" sz="2500"/>
              <a:t>Dogs can pick up on subtle changes in your scent, which can help him figure out how you are feeling, such as by smelling your perspiration when you become nervous or fearful.</a:t>
            </a:r>
            <a:endParaRPr sz="2500"/>
          </a:p>
        </p:txBody>
      </p:sp>
      <p:sp>
        <p:nvSpPr>
          <p:cNvPr id="1138" name="Google Shape;1138;p29"/>
          <p:cNvSpPr txBox="1"/>
          <p:nvPr>
            <p:ph idx="2" type="body"/>
          </p:nvPr>
        </p:nvSpPr>
        <p:spPr>
          <a:xfrm>
            <a:off x="6406088" y="2133550"/>
            <a:ext cx="4762800" cy="3846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sz="2500"/>
              <a:t>Did you know that a cat uses its whiskers as feelers to determine if a space is too small to squeeze through?</a:t>
            </a:r>
            <a:endParaRPr sz="2500"/>
          </a:p>
          <a:p>
            <a:pPr indent="0" lvl="0" marL="0" rtl="0" algn="l">
              <a:spcBef>
                <a:spcPts val="1600"/>
              </a:spcBef>
              <a:spcAft>
                <a:spcPts val="1600"/>
              </a:spcAft>
              <a:buNone/>
            </a:pPr>
            <a:r>
              <a:rPr lang="en" sz="2500"/>
              <a:t>Also, cats love to sleep. A fifteen-year-old cat has probably spent ten years of its life sleeping.</a:t>
            </a:r>
            <a:endParaRPr sz="2500"/>
          </a:p>
        </p:txBody>
      </p:sp>
      <p:grpSp>
        <p:nvGrpSpPr>
          <p:cNvPr id="1139" name="Google Shape;1139;p29"/>
          <p:cNvGrpSpPr/>
          <p:nvPr/>
        </p:nvGrpSpPr>
        <p:grpSpPr>
          <a:xfrm flipH="1" rot="-2028956">
            <a:off x="934203" y="721098"/>
            <a:ext cx="1079376" cy="1077015"/>
            <a:chOff x="5820070" y="2071834"/>
            <a:chExt cx="206009" cy="205555"/>
          </a:xfrm>
        </p:grpSpPr>
        <p:sp>
          <p:nvSpPr>
            <p:cNvPr id="1140" name="Google Shape;1140;p29"/>
            <p:cNvSpPr/>
            <p:nvPr/>
          </p:nvSpPr>
          <p:spPr>
            <a:xfrm>
              <a:off x="5820070" y="2071834"/>
              <a:ext cx="206009" cy="205555"/>
            </a:xfrm>
            <a:custGeom>
              <a:rect b="b" l="l" r="r" t="t"/>
              <a:pathLst>
                <a:path extrusionOk="0" h="205555" w="206009">
                  <a:moveTo>
                    <a:pt x="12023" y="0"/>
                  </a:moveTo>
                  <a:cubicBezTo>
                    <a:pt x="5303" y="0"/>
                    <a:pt x="0" y="5295"/>
                    <a:pt x="0" y="12027"/>
                  </a:cubicBezTo>
                  <a:lnTo>
                    <a:pt x="0" y="193302"/>
                  </a:lnTo>
                  <a:cubicBezTo>
                    <a:pt x="0" y="200034"/>
                    <a:pt x="5303" y="205556"/>
                    <a:pt x="12023" y="205556"/>
                  </a:cubicBezTo>
                  <a:lnTo>
                    <a:pt x="193784" y="205556"/>
                  </a:lnTo>
                  <a:cubicBezTo>
                    <a:pt x="200504" y="205556"/>
                    <a:pt x="206009" y="200034"/>
                    <a:pt x="206009" y="193302"/>
                  </a:cubicBezTo>
                  <a:lnTo>
                    <a:pt x="206009" y="25637"/>
                  </a:lnTo>
                  <a:lnTo>
                    <a:pt x="174960" y="0"/>
                  </a:lnTo>
                  <a:lnTo>
                    <a:pt x="12023" y="0"/>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1" name="Google Shape;1141;p29"/>
            <p:cNvSpPr/>
            <p:nvPr/>
          </p:nvSpPr>
          <p:spPr>
            <a:xfrm>
              <a:off x="5859579" y="2071834"/>
              <a:ext cx="120472" cy="60802"/>
            </a:xfrm>
            <a:custGeom>
              <a:rect b="b" l="l" r="r" t="t"/>
              <a:pathLst>
                <a:path extrusionOk="0" h="60802" w="120472">
                  <a:moveTo>
                    <a:pt x="0" y="0"/>
                  </a:moveTo>
                  <a:lnTo>
                    <a:pt x="0" y="44469"/>
                  </a:lnTo>
                  <a:cubicBezTo>
                    <a:pt x="0" y="53411"/>
                    <a:pt x="7165" y="60803"/>
                    <a:pt x="16111" y="60803"/>
                  </a:cubicBezTo>
                  <a:lnTo>
                    <a:pt x="104361" y="60803"/>
                  </a:lnTo>
                  <a:cubicBezTo>
                    <a:pt x="113307" y="60803"/>
                    <a:pt x="120472" y="53411"/>
                    <a:pt x="120472" y="44469"/>
                  </a:cubicBezTo>
                  <a:lnTo>
                    <a:pt x="120472" y="0"/>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2" name="Google Shape;1142;p29"/>
            <p:cNvSpPr/>
            <p:nvPr/>
          </p:nvSpPr>
          <p:spPr>
            <a:xfrm>
              <a:off x="5844277" y="2150270"/>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2"/>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3" name="Google Shape;1143;p29"/>
            <p:cNvSpPr/>
            <p:nvPr/>
          </p:nvSpPr>
          <p:spPr>
            <a:xfrm>
              <a:off x="5844277" y="2193035"/>
              <a:ext cx="152695" cy="42242"/>
            </a:xfrm>
            <a:custGeom>
              <a:rect b="b" l="l" r="r" t="t"/>
              <a:pathLst>
                <a:path extrusionOk="0" h="42242" w="152695">
                  <a:moveTo>
                    <a:pt x="0" y="0"/>
                  </a:moveTo>
                  <a:lnTo>
                    <a:pt x="152696" y="0"/>
                  </a:lnTo>
                  <a:lnTo>
                    <a:pt x="152696" y="42242"/>
                  </a:lnTo>
                  <a:lnTo>
                    <a:pt x="0" y="42242"/>
                  </a:lnTo>
                  <a:lnTo>
                    <a:pt x="0" y="0"/>
                  </a:ln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4" name="Google Shape;1144;p29"/>
            <p:cNvSpPr/>
            <p:nvPr/>
          </p:nvSpPr>
          <p:spPr>
            <a:xfrm>
              <a:off x="5844156" y="2235147"/>
              <a:ext cx="152654" cy="42242"/>
            </a:xfrm>
            <a:custGeom>
              <a:rect b="b" l="l" r="r" t="t"/>
              <a:pathLst>
                <a:path extrusionOk="0" h="42242" w="152654">
                  <a:moveTo>
                    <a:pt x="0" y="0"/>
                  </a:moveTo>
                  <a:lnTo>
                    <a:pt x="152655" y="0"/>
                  </a:lnTo>
                  <a:lnTo>
                    <a:pt x="152655" y="42242"/>
                  </a:lnTo>
                  <a:lnTo>
                    <a:pt x="0" y="42242"/>
                  </a:lnTo>
                  <a:lnTo>
                    <a:pt x="0" y="0"/>
                  </a:lnTo>
                  <a:close/>
                </a:path>
              </a:pathLst>
            </a:custGeom>
            <a:solidFill>
              <a:schemeClr val="accent1"/>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5" name="Google Shape;1145;p29"/>
            <p:cNvSpPr/>
            <p:nvPr/>
          </p:nvSpPr>
          <p:spPr>
            <a:xfrm>
              <a:off x="5945359" y="2077861"/>
              <a:ext cx="18216" cy="43209"/>
            </a:xfrm>
            <a:custGeom>
              <a:rect b="b" l="l" r="r" t="t"/>
              <a:pathLst>
                <a:path extrusionOk="0" h="43209" w="18216">
                  <a:moveTo>
                    <a:pt x="0" y="7991"/>
                  </a:moveTo>
                  <a:cubicBezTo>
                    <a:pt x="0" y="3579"/>
                    <a:pt x="3603" y="0"/>
                    <a:pt x="8015" y="0"/>
                  </a:cubicBezTo>
                  <a:lnTo>
                    <a:pt x="10201" y="0"/>
                  </a:lnTo>
                  <a:cubicBezTo>
                    <a:pt x="14614" y="0"/>
                    <a:pt x="18217" y="3579"/>
                    <a:pt x="18217" y="7991"/>
                  </a:cubicBezTo>
                  <a:lnTo>
                    <a:pt x="18217" y="35219"/>
                  </a:lnTo>
                  <a:cubicBezTo>
                    <a:pt x="18217" y="39631"/>
                    <a:pt x="14614" y="43210"/>
                    <a:pt x="10201" y="43210"/>
                  </a:cubicBezTo>
                  <a:lnTo>
                    <a:pt x="8015" y="43210"/>
                  </a:lnTo>
                  <a:cubicBezTo>
                    <a:pt x="3603" y="43210"/>
                    <a:pt x="0" y="39631"/>
                    <a:pt x="0" y="35219"/>
                  </a:cubicBezTo>
                  <a:lnTo>
                    <a:pt x="0" y="7991"/>
                  </a:lnTo>
                  <a:close/>
                </a:path>
              </a:pathLst>
            </a:custGeom>
            <a:solidFill>
              <a:schemeClr val="accent3"/>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6" name="Google Shape;1146;p29"/>
            <p:cNvSpPr/>
            <p:nvPr/>
          </p:nvSpPr>
          <p:spPr>
            <a:xfrm>
              <a:off x="5832902" y="2091803"/>
              <a:ext cx="10929" cy="31631"/>
            </a:xfrm>
            <a:custGeom>
              <a:rect b="b" l="l" r="r" t="t"/>
              <a:pathLst>
                <a:path extrusionOk="0" h="31631" w="10929">
                  <a:moveTo>
                    <a:pt x="0" y="0"/>
                  </a:moveTo>
                  <a:lnTo>
                    <a:pt x="10930" y="0"/>
                  </a:lnTo>
                  <a:lnTo>
                    <a:pt x="10930" y="31632"/>
                  </a:lnTo>
                  <a:lnTo>
                    <a:pt x="0" y="31632"/>
                  </a:lnTo>
                  <a:lnTo>
                    <a:pt x="0" y="0"/>
                  </a:lnTo>
                  <a:close/>
                </a:path>
              </a:pathLst>
            </a:custGeom>
            <a:solidFill>
              <a:schemeClr val="accent5"/>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147" name="Google Shape;1147;p29"/>
          <p:cNvGrpSpPr/>
          <p:nvPr/>
        </p:nvGrpSpPr>
        <p:grpSpPr>
          <a:xfrm>
            <a:off x="10893437" y="5053789"/>
            <a:ext cx="991595" cy="1431473"/>
            <a:chOff x="6219215" y="3050460"/>
            <a:chExt cx="153707" cy="221889"/>
          </a:xfrm>
        </p:grpSpPr>
        <p:sp>
          <p:nvSpPr>
            <p:cNvPr id="1148" name="Google Shape;1148;p29"/>
            <p:cNvSpPr/>
            <p:nvPr/>
          </p:nvSpPr>
          <p:spPr>
            <a:xfrm>
              <a:off x="6219215" y="3050460"/>
              <a:ext cx="142008" cy="210401"/>
            </a:xfrm>
            <a:custGeom>
              <a:rect b="b" l="l" r="r" t="t"/>
              <a:pathLst>
                <a:path extrusionOk="0" h="210401" w="142008">
                  <a:moveTo>
                    <a:pt x="65701" y="0"/>
                  </a:moveTo>
                  <a:lnTo>
                    <a:pt x="138365" y="1963"/>
                  </a:lnTo>
                  <a:lnTo>
                    <a:pt x="93147" y="74449"/>
                  </a:lnTo>
                  <a:lnTo>
                    <a:pt x="142009" y="77210"/>
                  </a:lnTo>
                  <a:lnTo>
                    <a:pt x="0" y="210401"/>
                  </a:lnTo>
                  <a:lnTo>
                    <a:pt x="45420" y="106121"/>
                  </a:lnTo>
                  <a:lnTo>
                    <a:pt x="2267" y="104223"/>
                  </a:lnTo>
                  <a:lnTo>
                    <a:pt x="65701" y="0"/>
                  </a:lnTo>
                  <a:close/>
                </a:path>
              </a:pathLst>
            </a:custGeom>
            <a:solidFill>
              <a:schemeClr val="accent2"/>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9" name="Google Shape;1149;p29"/>
            <p:cNvSpPr/>
            <p:nvPr/>
          </p:nvSpPr>
          <p:spPr>
            <a:xfrm>
              <a:off x="6312362" y="3052423"/>
              <a:ext cx="60317" cy="74141"/>
            </a:xfrm>
            <a:custGeom>
              <a:rect b="b" l="l" r="r" t="t"/>
              <a:pathLst>
                <a:path extrusionOk="0" h="74141" w="60317">
                  <a:moveTo>
                    <a:pt x="45218" y="0"/>
                  </a:moveTo>
                  <a:lnTo>
                    <a:pt x="60317" y="21204"/>
                  </a:lnTo>
                  <a:lnTo>
                    <a:pt x="29308" y="74141"/>
                  </a:lnTo>
                  <a:lnTo>
                    <a:pt x="0" y="72486"/>
                  </a:lnTo>
                  <a:lnTo>
                    <a:pt x="45218" y="0"/>
                  </a:lnTo>
                  <a:close/>
                </a:path>
              </a:pathLst>
            </a:custGeom>
            <a:solidFill>
              <a:schemeClr val="accent4"/>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50" name="Google Shape;1150;p29"/>
            <p:cNvSpPr/>
            <p:nvPr/>
          </p:nvSpPr>
          <p:spPr>
            <a:xfrm>
              <a:off x="6219215" y="3127670"/>
              <a:ext cx="153707" cy="144679"/>
            </a:xfrm>
            <a:custGeom>
              <a:rect b="b" l="l" r="r" t="t"/>
              <a:pathLst>
                <a:path extrusionOk="0" h="144679" w="153707">
                  <a:moveTo>
                    <a:pt x="142009" y="0"/>
                  </a:moveTo>
                  <a:lnTo>
                    <a:pt x="153708" y="14950"/>
                  </a:lnTo>
                  <a:lnTo>
                    <a:pt x="16517" y="144680"/>
                  </a:lnTo>
                  <a:lnTo>
                    <a:pt x="0" y="133191"/>
                  </a:lnTo>
                  <a:lnTo>
                    <a:pt x="142009" y="0"/>
                  </a:lnTo>
                  <a:close/>
                </a:path>
              </a:pathLst>
            </a:custGeom>
            <a:solidFill>
              <a:schemeClr val="accent1"/>
            </a:solidFill>
            <a:ln cap="rnd"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Mania Template">
  <a:themeElements>
    <a:clrScheme name="Simple Light">
      <a:dk1>
        <a:srgbClr val="8118FF"/>
      </a:dk1>
      <a:lt1>
        <a:srgbClr val="FFFFFF"/>
      </a:lt1>
      <a:dk2>
        <a:srgbClr val="000000"/>
      </a:dk2>
      <a:lt2>
        <a:srgbClr val="EEEEEE"/>
      </a:lt2>
      <a:accent1>
        <a:srgbClr val="A05FED"/>
      </a:accent1>
      <a:accent2>
        <a:srgbClr val="B897F3"/>
      </a:accent2>
      <a:accent3>
        <a:srgbClr val="23D8E3"/>
      </a:accent3>
      <a:accent4>
        <a:srgbClr val="E9E73E"/>
      </a:accent4>
      <a:accent5>
        <a:srgbClr val="0C0A0C"/>
      </a:accent5>
      <a:accent6>
        <a:srgbClr val="FFFFFF"/>
      </a:accent6>
      <a:hlink>
        <a:srgbClr val="47099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